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61" r:id="rId1"/>
    <p:sldMasterId id="2147484381" r:id="rId2"/>
    <p:sldMasterId id="2147484393" r:id="rId3"/>
    <p:sldMasterId id="2147484426" r:id="rId4"/>
    <p:sldMasterId id="2147484437" r:id="rId5"/>
  </p:sldMasterIdLst>
  <p:notesMasterIdLst>
    <p:notesMasterId r:id="rId61"/>
  </p:notesMasterIdLst>
  <p:handoutMasterIdLst>
    <p:handoutMasterId r:id="rId62"/>
  </p:handoutMasterIdLst>
  <p:sldIdLst>
    <p:sldId id="787" r:id="rId6"/>
    <p:sldId id="789" r:id="rId7"/>
    <p:sldId id="839" r:id="rId8"/>
    <p:sldId id="796" r:id="rId9"/>
    <p:sldId id="794" r:id="rId10"/>
    <p:sldId id="795" r:id="rId11"/>
    <p:sldId id="840" r:id="rId12"/>
    <p:sldId id="797" r:id="rId13"/>
    <p:sldId id="798" r:id="rId14"/>
    <p:sldId id="799" r:id="rId15"/>
    <p:sldId id="800" r:id="rId16"/>
    <p:sldId id="801" r:id="rId17"/>
    <p:sldId id="802" r:id="rId18"/>
    <p:sldId id="803" r:id="rId19"/>
    <p:sldId id="804" r:id="rId20"/>
    <p:sldId id="805" r:id="rId21"/>
    <p:sldId id="806" r:id="rId22"/>
    <p:sldId id="841" r:id="rId23"/>
    <p:sldId id="808" r:id="rId24"/>
    <p:sldId id="810" r:id="rId25"/>
    <p:sldId id="811" r:id="rId26"/>
    <p:sldId id="812" r:id="rId27"/>
    <p:sldId id="813" r:id="rId28"/>
    <p:sldId id="814" r:id="rId29"/>
    <p:sldId id="852" r:id="rId30"/>
    <p:sldId id="815" r:id="rId31"/>
    <p:sldId id="816" r:id="rId32"/>
    <p:sldId id="817" r:id="rId33"/>
    <p:sldId id="818" r:id="rId34"/>
    <p:sldId id="819" r:id="rId35"/>
    <p:sldId id="821" r:id="rId36"/>
    <p:sldId id="842" r:id="rId37"/>
    <p:sldId id="825" r:id="rId38"/>
    <p:sldId id="826" r:id="rId39"/>
    <p:sldId id="849" r:id="rId40"/>
    <p:sldId id="828" r:id="rId41"/>
    <p:sldId id="829" r:id="rId42"/>
    <p:sldId id="830" r:id="rId43"/>
    <p:sldId id="831" r:id="rId44"/>
    <p:sldId id="832" r:id="rId45"/>
    <p:sldId id="833" r:id="rId46"/>
    <p:sldId id="834" r:id="rId47"/>
    <p:sldId id="835" r:id="rId48"/>
    <p:sldId id="836" r:id="rId49"/>
    <p:sldId id="837" r:id="rId50"/>
    <p:sldId id="843" r:id="rId51"/>
    <p:sldId id="844" r:id="rId52"/>
    <p:sldId id="845" r:id="rId53"/>
    <p:sldId id="853" r:id="rId54"/>
    <p:sldId id="854" r:id="rId55"/>
    <p:sldId id="855" r:id="rId56"/>
    <p:sldId id="856" r:id="rId57"/>
    <p:sldId id="847" r:id="rId58"/>
    <p:sldId id="848" r:id="rId59"/>
    <p:sldId id="850" r:id="rId6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S PGothic" charset="-128"/>
        <a:cs typeface="+mn-cs"/>
      </a:defRPr>
    </a:lvl1pPr>
    <a:lvl2pPr marL="457200" algn="l" rtl="0" eaLnBrk="0" fontAlgn="base" hangingPunct="0">
      <a:spcBef>
        <a:spcPct val="0"/>
      </a:spcBef>
      <a:spcAft>
        <a:spcPct val="0"/>
      </a:spcAft>
      <a:defRPr kern="1200">
        <a:solidFill>
          <a:schemeClr val="tx1"/>
        </a:solidFill>
        <a:latin typeface="Arial" charset="0"/>
        <a:ea typeface="MS PGothic" charset="-128"/>
        <a:cs typeface="+mn-cs"/>
      </a:defRPr>
    </a:lvl2pPr>
    <a:lvl3pPr marL="914400" algn="l" rtl="0" eaLnBrk="0" fontAlgn="base" hangingPunct="0">
      <a:spcBef>
        <a:spcPct val="0"/>
      </a:spcBef>
      <a:spcAft>
        <a:spcPct val="0"/>
      </a:spcAft>
      <a:defRPr kern="1200">
        <a:solidFill>
          <a:schemeClr val="tx1"/>
        </a:solidFill>
        <a:latin typeface="Arial" charset="0"/>
        <a:ea typeface="MS PGothic" charset="-128"/>
        <a:cs typeface="+mn-cs"/>
      </a:defRPr>
    </a:lvl3pPr>
    <a:lvl4pPr marL="1371600" algn="l" rtl="0" eaLnBrk="0" fontAlgn="base" hangingPunct="0">
      <a:spcBef>
        <a:spcPct val="0"/>
      </a:spcBef>
      <a:spcAft>
        <a:spcPct val="0"/>
      </a:spcAft>
      <a:defRPr kern="1200">
        <a:solidFill>
          <a:schemeClr val="tx1"/>
        </a:solidFill>
        <a:latin typeface="Arial" charset="0"/>
        <a:ea typeface="MS PGothic" charset="-128"/>
        <a:cs typeface="+mn-cs"/>
      </a:defRPr>
    </a:lvl4pPr>
    <a:lvl5pPr marL="1828800" algn="l" rtl="0" eaLnBrk="0" fontAlgn="base" hangingPunct="0">
      <a:spcBef>
        <a:spcPct val="0"/>
      </a:spcBef>
      <a:spcAft>
        <a:spcPct val="0"/>
      </a:spcAft>
      <a:defRPr kern="1200">
        <a:solidFill>
          <a:schemeClr val="tx1"/>
        </a:solidFill>
        <a:latin typeface="Arial" charset="0"/>
        <a:ea typeface="MS PGothic" charset="-128"/>
        <a:cs typeface="+mn-cs"/>
      </a:defRPr>
    </a:lvl5pPr>
    <a:lvl6pPr marL="2286000" algn="l" defTabSz="914400" rtl="0" eaLnBrk="1" latinLnBrk="0" hangingPunct="1">
      <a:defRPr kern="1200">
        <a:solidFill>
          <a:schemeClr val="tx1"/>
        </a:solidFill>
        <a:latin typeface="Arial" charset="0"/>
        <a:ea typeface="MS PGothic" charset="-128"/>
        <a:cs typeface="+mn-cs"/>
      </a:defRPr>
    </a:lvl6pPr>
    <a:lvl7pPr marL="2743200" algn="l" defTabSz="914400" rtl="0" eaLnBrk="1" latinLnBrk="0" hangingPunct="1">
      <a:defRPr kern="1200">
        <a:solidFill>
          <a:schemeClr val="tx1"/>
        </a:solidFill>
        <a:latin typeface="Arial" charset="0"/>
        <a:ea typeface="MS PGothic" charset="-128"/>
        <a:cs typeface="+mn-cs"/>
      </a:defRPr>
    </a:lvl7pPr>
    <a:lvl8pPr marL="3200400" algn="l" defTabSz="914400" rtl="0" eaLnBrk="1" latinLnBrk="0" hangingPunct="1">
      <a:defRPr kern="1200">
        <a:solidFill>
          <a:schemeClr val="tx1"/>
        </a:solidFill>
        <a:latin typeface="Arial" charset="0"/>
        <a:ea typeface="MS PGothic" charset="-128"/>
        <a:cs typeface="+mn-cs"/>
      </a:defRPr>
    </a:lvl8pPr>
    <a:lvl9pPr marL="3657600" algn="l" defTabSz="914400" rtl="0" eaLnBrk="1" latinLnBrk="0" hangingPunct="1">
      <a:defRPr kern="1200">
        <a:solidFill>
          <a:schemeClr val="tx1"/>
        </a:solidFill>
        <a:latin typeface="Arial" charset="0"/>
        <a:ea typeface="MS PGothic" charset="-128"/>
        <a:cs typeface="+mn-cs"/>
      </a:defRPr>
    </a:lvl9pPr>
  </p:defaultTextStyle>
  <p:extLst>
    <p:ext uri="{EFAFB233-063F-42B5-8137-9DF3F51BA10A}">
      <p15:sldGuideLst xmlns:p15="http://schemas.microsoft.com/office/powerpoint/2012/main">
        <p15:guide id="1" orient="horz" pos="1392">
          <p15:clr>
            <a:srgbClr val="A4A3A4"/>
          </p15:clr>
        </p15:guide>
        <p15:guide id="2" orient="horz" pos="1008">
          <p15:clr>
            <a:srgbClr val="A4A3A4"/>
          </p15:clr>
        </p15:guide>
        <p15:guide id="3" orient="horz" pos="672">
          <p15:clr>
            <a:srgbClr val="A4A3A4"/>
          </p15:clr>
        </p15:guide>
        <p15:guide id="4" orient="horz" pos="230">
          <p15:clr>
            <a:srgbClr val="A4A3A4"/>
          </p15:clr>
        </p15:guide>
        <p15:guide id="5" orient="horz" pos="3888">
          <p15:clr>
            <a:srgbClr val="A4A3A4"/>
          </p15:clr>
        </p15:guide>
        <p15:guide id="6" orient="horz" pos="4205">
          <p15:clr>
            <a:srgbClr val="A4A3A4"/>
          </p15:clr>
        </p15:guide>
        <p15:guide id="7" orient="horz" pos="2880">
          <p15:clr>
            <a:srgbClr val="A4A3A4"/>
          </p15:clr>
        </p15:guide>
        <p15:guide id="8" pos="1664">
          <p15:clr>
            <a:srgbClr val="A4A3A4"/>
          </p15:clr>
        </p15:guide>
        <p15:guide id="9" pos="256">
          <p15:clr>
            <a:srgbClr val="A4A3A4"/>
          </p15:clr>
        </p15:guide>
        <p15:guide id="10" pos="3520">
          <p15:clr>
            <a:srgbClr val="A4A3A4"/>
          </p15:clr>
        </p15:guide>
        <p15:guide id="11" pos="748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7832"/>
    <a:srgbClr val="276F8B"/>
    <a:srgbClr val="476AD2"/>
    <a:srgbClr val="58B6C0"/>
    <a:srgbClr val="D5FC79"/>
    <a:srgbClr val="C9ED3A"/>
    <a:srgbClr val="8CD211"/>
    <a:srgbClr val="E7FA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23" autoAdjust="0"/>
    <p:restoredTop sz="93855" autoAdjust="0"/>
  </p:normalViewPr>
  <p:slideViewPr>
    <p:cSldViewPr>
      <p:cViewPr varScale="1">
        <p:scale>
          <a:sx n="120" d="100"/>
          <a:sy n="120" d="100"/>
        </p:scale>
        <p:origin x="1416" y="184"/>
      </p:cViewPr>
      <p:guideLst>
        <p:guide orient="horz" pos="1392"/>
        <p:guide orient="horz" pos="1008"/>
        <p:guide orient="horz" pos="672"/>
        <p:guide orient="horz" pos="230"/>
        <p:guide orient="horz" pos="3888"/>
        <p:guide orient="horz" pos="4205"/>
        <p:guide orient="horz" pos="2880"/>
        <p:guide pos="1664"/>
        <p:guide pos="256"/>
        <p:guide pos="3520"/>
        <p:guide pos="7488"/>
      </p:guideLst>
    </p:cSldViewPr>
  </p:slideViewPr>
  <p:notesTextViewPr>
    <p:cViewPr>
      <p:scale>
        <a:sx n="100" d="100"/>
        <a:sy n="100" d="100"/>
      </p:scale>
      <p:origin x="0" y="0"/>
    </p:cViewPr>
  </p:notesTextViewPr>
  <p:sorterViewPr>
    <p:cViewPr>
      <p:scale>
        <a:sx n="81" d="100"/>
        <a:sy n="81" d="100"/>
      </p:scale>
      <p:origin x="0" y="2106"/>
    </p:cViewPr>
  </p:sorterViewPr>
  <p:notesViewPr>
    <p:cSldViewPr>
      <p:cViewPr>
        <p:scale>
          <a:sx n="125" d="100"/>
          <a:sy n="125" d="100"/>
        </p:scale>
        <p:origin x="1350" y="-115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ABAD6AD-F5A2-42B9-9B1B-869D5126D8B1}"/>
  </pc:docChgLst>
  <pc:docChgLst>
    <pc:chgData clId="Web-{26FA357E-3C46-4A50-8DAA-B5C737B2FD64}"/>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64FFF698-6D36-E448-86C5-5FE5170691D7}" type="datetimeFigureOut">
              <a:rPr lang="en-US"/>
              <a:pPr>
                <a:defRPr/>
              </a:pPr>
              <a:t>9/9/19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6A6EAD55-B6AD-084A-89AA-3C6B82E3F9E8}"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Arial" panose="020B0604020202020204" pitchFamily="34"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S PGothic" pitchFamily="34" charset="-128"/>
              </a:defRPr>
            </a:lvl1pPr>
          </a:lstStyle>
          <a:p>
            <a:pPr>
              <a:defRPr/>
            </a:pPr>
            <a:fld id="{1F6DD276-859D-1E43-9CBF-1F4963D2FE40}" type="datetimeFigureOut">
              <a:rPr lang="en-US"/>
              <a:pPr>
                <a:defRPr/>
              </a:pPr>
              <a:t>9/9/19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Arial" panose="020B0604020202020204"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9008B87-EF96-8A43-BDFF-3151528260EE}"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8DE8FD69-54F0-42CE-9A1A-3D102AA92BC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28E157A4-7B86-4E81-852E-82AB25084E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rial Regular"/>
            </a:endParaRPr>
          </a:p>
        </p:txBody>
      </p:sp>
      <p:sp>
        <p:nvSpPr>
          <p:cNvPr id="96259" name="Slide Number Placeholder 3">
            <a:extLst>
              <a:ext uri="{FF2B5EF4-FFF2-40B4-BE49-F238E27FC236}">
                <a16:creationId xmlns:a16="http://schemas.microsoft.com/office/drawing/2014/main" id="{64FC19C4-73FF-4AEF-B177-9601281EB9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1E5FDD2B-40A9-4694-8F31-20D1D16701B1}" type="slidenum">
              <a:rPr lang="en-US" altLang="en-US" sz="1200">
                <a:latin typeface="Arial Regular"/>
              </a:rPr>
              <a:pPr/>
              <a:t>5</a:t>
            </a:fld>
            <a:endParaRPr lang="en-US" altLang="en-US" sz="1200">
              <a:latin typeface="Arial Regular"/>
            </a:endParaRPr>
          </a:p>
        </p:txBody>
      </p:sp>
    </p:spTree>
    <p:extLst>
      <p:ext uri="{BB962C8B-B14F-4D97-AF65-F5344CB8AC3E}">
        <p14:creationId xmlns:p14="http://schemas.microsoft.com/office/powerpoint/2010/main" val="144184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0F534BA5-14F0-4EA5-8B8E-E41E7E46B8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F0847BF2-9E28-4BCF-81DD-D768EE2853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88067" name="Slide Number Placeholder 3">
            <a:extLst>
              <a:ext uri="{FF2B5EF4-FFF2-40B4-BE49-F238E27FC236}">
                <a16:creationId xmlns:a16="http://schemas.microsoft.com/office/drawing/2014/main" id="{1907604C-AF58-4FAA-994F-32B1150DC2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2A8B7DC9-E2F9-4E6B-B427-BD7EEA208DF8}" type="slidenum">
              <a:rPr lang="en-US" altLang="en-US" sz="1200">
                <a:latin typeface="Arial Regular"/>
              </a:rPr>
              <a:pPr/>
              <a:t>15</a:t>
            </a:fld>
            <a:endParaRPr lang="en-US" altLang="en-US" sz="1200">
              <a:latin typeface="Arial Regular"/>
            </a:endParaRPr>
          </a:p>
        </p:txBody>
      </p:sp>
    </p:spTree>
    <p:extLst>
      <p:ext uri="{BB962C8B-B14F-4D97-AF65-F5344CB8AC3E}">
        <p14:creationId xmlns:p14="http://schemas.microsoft.com/office/powerpoint/2010/main" val="4419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1F050760-1DDD-47E0-9BA0-D3BE34D9DA6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a:extLst>
              <a:ext uri="{FF2B5EF4-FFF2-40B4-BE49-F238E27FC236}">
                <a16:creationId xmlns:a16="http://schemas.microsoft.com/office/drawing/2014/main" id="{BCBE106F-B72B-471F-8C1F-DDA77ED391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90115" name="Slide Number Placeholder 3">
            <a:extLst>
              <a:ext uri="{FF2B5EF4-FFF2-40B4-BE49-F238E27FC236}">
                <a16:creationId xmlns:a16="http://schemas.microsoft.com/office/drawing/2014/main" id="{C8F9BB11-FB15-40F1-9E64-5FC5FA3B50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7F7B90C6-82B1-4FC3-95F5-8148D593431F}" type="slidenum">
              <a:rPr lang="en-US" altLang="en-US" sz="1200">
                <a:latin typeface="Arial Regular"/>
              </a:rPr>
              <a:pPr/>
              <a:t>16</a:t>
            </a:fld>
            <a:endParaRPr lang="en-US" altLang="en-US" sz="1200">
              <a:latin typeface="Arial Regular"/>
            </a:endParaRPr>
          </a:p>
        </p:txBody>
      </p:sp>
    </p:spTree>
    <p:extLst>
      <p:ext uri="{BB962C8B-B14F-4D97-AF65-F5344CB8AC3E}">
        <p14:creationId xmlns:p14="http://schemas.microsoft.com/office/powerpoint/2010/main" val="55522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8B8A6759-9CE6-4E61-AE02-7B93334F36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2" name="Notes Placeholder 2">
            <a:extLst>
              <a:ext uri="{FF2B5EF4-FFF2-40B4-BE49-F238E27FC236}">
                <a16:creationId xmlns:a16="http://schemas.microsoft.com/office/drawing/2014/main" id="{B0DDEA1E-8C97-4C57-A88A-3288E6B30F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92163" name="Slide Number Placeholder 3">
            <a:extLst>
              <a:ext uri="{FF2B5EF4-FFF2-40B4-BE49-F238E27FC236}">
                <a16:creationId xmlns:a16="http://schemas.microsoft.com/office/drawing/2014/main" id="{D3158846-AB7E-412F-B791-0A6CBE0A6B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3E1CBF85-A184-4117-9148-FD8063FD90B0}" type="slidenum">
              <a:rPr lang="en-US" altLang="en-US" sz="1200">
                <a:latin typeface="Arial Regular"/>
              </a:rPr>
              <a:pPr/>
              <a:t>17</a:t>
            </a:fld>
            <a:endParaRPr lang="en-US" altLang="en-US" sz="1200">
              <a:latin typeface="Arial Regular"/>
            </a:endParaRPr>
          </a:p>
        </p:txBody>
      </p:sp>
    </p:spTree>
    <p:extLst>
      <p:ext uri="{BB962C8B-B14F-4D97-AF65-F5344CB8AC3E}">
        <p14:creationId xmlns:p14="http://schemas.microsoft.com/office/powerpoint/2010/main" val="160508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25C1CE3B-18CC-4FA7-AF39-07C722CC962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9B324B16-B9E0-4327-8929-67FA51679A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rial Regular"/>
            </a:endParaRPr>
          </a:p>
        </p:txBody>
      </p:sp>
      <p:sp>
        <p:nvSpPr>
          <p:cNvPr id="99331" name="Slide Number Placeholder 3">
            <a:extLst>
              <a:ext uri="{FF2B5EF4-FFF2-40B4-BE49-F238E27FC236}">
                <a16:creationId xmlns:a16="http://schemas.microsoft.com/office/drawing/2014/main" id="{F3A8829D-1CE7-4530-AA2F-0FB2448D0C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DAA3DA92-7CB0-413B-B68E-31FD2FA21219}" type="slidenum">
              <a:rPr lang="en-US" altLang="en-US" sz="1200">
                <a:latin typeface="Arial Regular"/>
              </a:rPr>
              <a:pPr/>
              <a:t>21</a:t>
            </a:fld>
            <a:endParaRPr lang="en-US" altLang="en-US" sz="1200">
              <a:latin typeface="Arial Regular"/>
            </a:endParaRPr>
          </a:p>
        </p:txBody>
      </p:sp>
    </p:spTree>
    <p:extLst>
      <p:ext uri="{BB962C8B-B14F-4D97-AF65-F5344CB8AC3E}">
        <p14:creationId xmlns:p14="http://schemas.microsoft.com/office/powerpoint/2010/main" val="61188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C791C7F0-65D7-4BE5-9966-6A55E79047B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247F1402-6476-464A-99AB-4AD3C9205F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01379" name="Slide Number Placeholder 3">
            <a:extLst>
              <a:ext uri="{FF2B5EF4-FFF2-40B4-BE49-F238E27FC236}">
                <a16:creationId xmlns:a16="http://schemas.microsoft.com/office/drawing/2014/main" id="{211A4CCA-7425-4ABD-9497-4CFF10AD1C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B7837C2C-ECFD-4697-8571-7E55721DEDBF}" type="slidenum">
              <a:rPr lang="en-US" altLang="en-US" sz="1200">
                <a:latin typeface="Arial Regular"/>
              </a:rPr>
              <a:pPr/>
              <a:t>22</a:t>
            </a:fld>
            <a:endParaRPr lang="en-US" altLang="en-US" sz="1200">
              <a:latin typeface="Arial Regular"/>
            </a:endParaRPr>
          </a:p>
        </p:txBody>
      </p:sp>
    </p:spTree>
    <p:extLst>
      <p:ext uri="{BB962C8B-B14F-4D97-AF65-F5344CB8AC3E}">
        <p14:creationId xmlns:p14="http://schemas.microsoft.com/office/powerpoint/2010/main" val="151908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EB81D4BA-735B-46F2-9B6D-86624B32B32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a:extLst>
              <a:ext uri="{FF2B5EF4-FFF2-40B4-BE49-F238E27FC236}">
                <a16:creationId xmlns:a16="http://schemas.microsoft.com/office/drawing/2014/main" id="{E32F3DBC-68C1-4271-866D-F24EEDCF1B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04451" name="Slide Number Placeholder 3">
            <a:extLst>
              <a:ext uri="{FF2B5EF4-FFF2-40B4-BE49-F238E27FC236}">
                <a16:creationId xmlns:a16="http://schemas.microsoft.com/office/drawing/2014/main" id="{61009AA6-2F8C-4C90-BBBB-5287C0FC82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96EB0459-9351-4361-B42F-FF26ACC69A0D}" type="slidenum">
              <a:rPr lang="en-US" altLang="en-US" sz="1200">
                <a:latin typeface="Arial Regular"/>
              </a:rPr>
              <a:pPr/>
              <a:t>24</a:t>
            </a:fld>
            <a:endParaRPr lang="en-US" altLang="en-US" sz="1200">
              <a:latin typeface="Arial Regular"/>
            </a:endParaRPr>
          </a:p>
        </p:txBody>
      </p:sp>
    </p:spTree>
    <p:extLst>
      <p:ext uri="{BB962C8B-B14F-4D97-AF65-F5344CB8AC3E}">
        <p14:creationId xmlns:p14="http://schemas.microsoft.com/office/powerpoint/2010/main" val="34968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EB81D4BA-735B-46F2-9B6D-86624B32B32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a:extLst>
              <a:ext uri="{FF2B5EF4-FFF2-40B4-BE49-F238E27FC236}">
                <a16:creationId xmlns:a16="http://schemas.microsoft.com/office/drawing/2014/main" id="{E32F3DBC-68C1-4271-866D-F24EEDCF1B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04451" name="Slide Number Placeholder 3">
            <a:extLst>
              <a:ext uri="{FF2B5EF4-FFF2-40B4-BE49-F238E27FC236}">
                <a16:creationId xmlns:a16="http://schemas.microsoft.com/office/drawing/2014/main" id="{61009AA6-2F8C-4C90-BBBB-5287C0FC82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96EB0459-9351-4361-B42F-FF26ACC69A0D}" type="slidenum">
              <a:rPr lang="en-US" altLang="en-US" sz="1200">
                <a:latin typeface="Arial Regular"/>
              </a:rPr>
              <a:pPr/>
              <a:t>25</a:t>
            </a:fld>
            <a:endParaRPr lang="en-US" altLang="en-US" sz="1200">
              <a:latin typeface="Arial Regular"/>
            </a:endParaRPr>
          </a:p>
        </p:txBody>
      </p:sp>
    </p:spTree>
    <p:extLst>
      <p:ext uri="{BB962C8B-B14F-4D97-AF65-F5344CB8AC3E}">
        <p14:creationId xmlns:p14="http://schemas.microsoft.com/office/powerpoint/2010/main" val="417670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C5E6697C-978F-48CA-A0C1-D7BE1AA946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8" name="Notes Placeholder 2">
            <a:extLst>
              <a:ext uri="{FF2B5EF4-FFF2-40B4-BE49-F238E27FC236}">
                <a16:creationId xmlns:a16="http://schemas.microsoft.com/office/drawing/2014/main" id="{A1832D82-5317-4F7E-B6F9-01C89B7C66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06499" name="Slide Number Placeholder 3">
            <a:extLst>
              <a:ext uri="{FF2B5EF4-FFF2-40B4-BE49-F238E27FC236}">
                <a16:creationId xmlns:a16="http://schemas.microsoft.com/office/drawing/2014/main" id="{90538CE2-F924-4A03-B3F6-753B4FB837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D4E3CBE1-F9AF-4F6B-AD50-BC3B46B2FD4B}" type="slidenum">
              <a:rPr lang="en-US" altLang="en-US" sz="1200">
                <a:latin typeface="Arial Regular"/>
              </a:rPr>
              <a:pPr/>
              <a:t>26</a:t>
            </a:fld>
            <a:endParaRPr lang="en-US" altLang="en-US" sz="1200">
              <a:latin typeface="Arial Regular"/>
            </a:endParaRPr>
          </a:p>
        </p:txBody>
      </p:sp>
    </p:spTree>
    <p:extLst>
      <p:ext uri="{BB962C8B-B14F-4D97-AF65-F5344CB8AC3E}">
        <p14:creationId xmlns:p14="http://schemas.microsoft.com/office/powerpoint/2010/main" val="208203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075F7753-C6C1-4281-8EC1-7EC60E1C7AE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6" name="Notes Placeholder 2">
            <a:extLst>
              <a:ext uri="{FF2B5EF4-FFF2-40B4-BE49-F238E27FC236}">
                <a16:creationId xmlns:a16="http://schemas.microsoft.com/office/drawing/2014/main" id="{53C31D58-C57A-4A31-A4EC-C2DE4CC0A8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08547" name="Slide Number Placeholder 3">
            <a:extLst>
              <a:ext uri="{FF2B5EF4-FFF2-40B4-BE49-F238E27FC236}">
                <a16:creationId xmlns:a16="http://schemas.microsoft.com/office/drawing/2014/main" id="{989684F5-C13C-4B7B-BE0C-031B33E11E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39C1A372-3923-44A2-9173-172C3D7FE232}" type="slidenum">
              <a:rPr lang="en-US" altLang="en-US" sz="1200">
                <a:latin typeface="Arial Regular"/>
              </a:rPr>
              <a:pPr/>
              <a:t>27</a:t>
            </a:fld>
            <a:endParaRPr lang="en-US" altLang="en-US" sz="1200">
              <a:latin typeface="Arial Regular"/>
            </a:endParaRPr>
          </a:p>
        </p:txBody>
      </p:sp>
    </p:spTree>
    <p:extLst>
      <p:ext uri="{BB962C8B-B14F-4D97-AF65-F5344CB8AC3E}">
        <p14:creationId xmlns:p14="http://schemas.microsoft.com/office/powerpoint/2010/main" val="1428997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28</a:t>
            </a:fld>
            <a:endParaRPr lang="en-US" altLang="en-US" sz="1200">
              <a:latin typeface="Arial Regular"/>
            </a:endParaRPr>
          </a:p>
        </p:txBody>
      </p:sp>
    </p:spTree>
    <p:extLst>
      <p:ext uri="{BB962C8B-B14F-4D97-AF65-F5344CB8AC3E}">
        <p14:creationId xmlns:p14="http://schemas.microsoft.com/office/powerpoint/2010/main" val="91187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EC99A8EA-DB0C-4A6F-9282-3C05B095278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1DE54AC2-D83E-4E0F-BE9E-9D1BBF0D8B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Arial Regular"/>
              </a:rPr>
              <a:t>APIs have traditionally been a topic relegated to programmers and architects, as they provide a set of technical specifications to efficiently interact with and ultimately integrate applications. </a:t>
            </a:r>
          </a:p>
          <a:p>
            <a:pPr>
              <a:spcBef>
                <a:spcPct val="0"/>
              </a:spcBef>
            </a:pPr>
            <a:endParaRPr lang="en-US" altLang="en-US">
              <a:latin typeface="Arial Regular"/>
            </a:endParaRPr>
          </a:p>
          <a:p>
            <a:pPr>
              <a:spcBef>
                <a:spcPts val="1200"/>
              </a:spcBef>
              <a:buClr>
                <a:srgbClr val="17AF4B"/>
              </a:buClr>
            </a:pPr>
            <a:r>
              <a:rPr lang="en-US" altLang="en-US" sz="1400" b="1">
                <a:latin typeface="Arial" panose="020B0604020202020204" pitchFamily="34" charset="0"/>
                <a:cs typeface="Arial" panose="020B0604020202020204" pitchFamily="34" charset="0"/>
              </a:rPr>
              <a:t>What is an API?</a:t>
            </a:r>
          </a:p>
          <a:p>
            <a:pPr>
              <a:spcBef>
                <a:spcPts val="1200"/>
              </a:spcBef>
              <a:buClr>
                <a:srgbClr val="17AF4B"/>
              </a:buClr>
            </a:pPr>
            <a:r>
              <a:rPr lang="en-US" altLang="en-US" i="1">
                <a:latin typeface="Arial" panose="020B0604020202020204" pitchFamily="34" charset="0"/>
                <a:cs typeface="Arial" panose="020B0604020202020204" pitchFamily="34" charset="0"/>
              </a:rPr>
              <a:t>API is a specification of a service that describes the service’s functionality and how it must be used. </a:t>
            </a:r>
          </a:p>
          <a:p>
            <a:pPr>
              <a:spcBef>
                <a:spcPts val="1200"/>
              </a:spcBef>
              <a:buClr>
                <a:srgbClr val="17AF4B"/>
              </a:buClr>
            </a:pPr>
            <a:r>
              <a:rPr lang="en-US" altLang="en-US" i="1">
                <a:latin typeface="Arial" panose="020B0604020202020204" pitchFamily="34" charset="0"/>
                <a:cs typeface="Arial" panose="020B0604020202020204" pitchFamily="34" charset="0"/>
              </a:rPr>
              <a:t>APIs act as a window into a service, allowing other services to interact with it without the need to expose its entire code.</a:t>
            </a:r>
          </a:p>
          <a:p>
            <a:pPr>
              <a:spcBef>
                <a:spcPct val="0"/>
              </a:spcBef>
            </a:pPr>
            <a:endParaRPr lang="en-US" altLang="en-US">
              <a:latin typeface="Arial Regular"/>
            </a:endParaRPr>
          </a:p>
          <a:p>
            <a:pPr>
              <a:spcBef>
                <a:spcPct val="0"/>
              </a:spcBef>
            </a:pPr>
            <a:r>
              <a:rPr lang="en-US" altLang="en-US">
                <a:latin typeface="Arial Regular"/>
              </a:rPr>
              <a:t>An open APIs is an interface that has been designed to be easily accessible by the wider population of Web and mobile developers. This means an open API may be used both by developers inside the organization that published the API or by any developers outside that organization who wish to register for access to the interface. - See more at: http://www.apiacademy.co/resources/api-strategy-lesson-201-private-apis-vs-open-apis/#sthash.UfBo3pTZ.dpuf</a:t>
            </a:r>
          </a:p>
          <a:p>
            <a:pPr>
              <a:spcBef>
                <a:spcPct val="0"/>
              </a:spcBef>
            </a:pPr>
            <a:endParaRPr lang="en-US" altLang="en-US">
              <a:latin typeface="Arial Regular"/>
            </a:endParaRPr>
          </a:p>
          <a:p>
            <a:pPr>
              <a:spcBef>
                <a:spcPct val="0"/>
              </a:spcBef>
            </a:pPr>
            <a:r>
              <a:rPr lang="en-US" altLang="en-US">
                <a:latin typeface="Arial Regular"/>
              </a:rPr>
              <a:t>APIs, application programming interfaces, are pieces of software code that act as technology glue integrating data and connecting business systems from multiple enterprises through apps on any device via the cloud. When core information assets are packaged as APIs and shared or sold, enterprises build awareness, increase customer satisfaction through more personalized service, and expand partner networks. By offering new services and software that allow companies to get greater use of the API Economy, IBM is laying the foundation for all clouds to behave as one, providing for more consistent cloud integration regardless of the cloud infrastructure.</a:t>
            </a:r>
          </a:p>
          <a:p>
            <a:pPr>
              <a:spcBef>
                <a:spcPct val="0"/>
              </a:spcBef>
            </a:pPr>
            <a:endParaRPr lang="en-US" altLang="en-US">
              <a:latin typeface="Arial Regular"/>
            </a:endParaRPr>
          </a:p>
        </p:txBody>
      </p:sp>
      <p:sp>
        <p:nvSpPr>
          <p:cNvPr id="56323" name="Slide Number Placeholder 3">
            <a:extLst>
              <a:ext uri="{FF2B5EF4-FFF2-40B4-BE49-F238E27FC236}">
                <a16:creationId xmlns:a16="http://schemas.microsoft.com/office/drawing/2014/main" id="{596ACD1C-D02F-47FC-B987-8B7A24D75D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6BFC0B57-4B47-4A63-848A-566A7B5A83DF}" type="slidenum">
              <a:rPr lang="en-US" altLang="en-US" sz="1200">
                <a:latin typeface="Arial Regular"/>
              </a:rPr>
              <a:pPr/>
              <a:t>6</a:t>
            </a:fld>
            <a:endParaRPr lang="en-US" altLang="en-US" sz="1200">
              <a:latin typeface="Arial Regular"/>
            </a:endParaRPr>
          </a:p>
        </p:txBody>
      </p:sp>
    </p:spTree>
    <p:extLst>
      <p:ext uri="{BB962C8B-B14F-4D97-AF65-F5344CB8AC3E}">
        <p14:creationId xmlns:p14="http://schemas.microsoft.com/office/powerpoint/2010/main" val="1286625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F5F7F52C-24B7-47D4-9738-A309CA76A14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2" name="Notes Placeholder 2">
            <a:extLst>
              <a:ext uri="{FF2B5EF4-FFF2-40B4-BE49-F238E27FC236}">
                <a16:creationId xmlns:a16="http://schemas.microsoft.com/office/drawing/2014/main" id="{2EBB46EE-F138-46C8-8F40-ECAD834355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2643" name="Slide Number Placeholder 3">
            <a:extLst>
              <a:ext uri="{FF2B5EF4-FFF2-40B4-BE49-F238E27FC236}">
                <a16:creationId xmlns:a16="http://schemas.microsoft.com/office/drawing/2014/main" id="{718AFFA2-3C42-4326-BD67-6A9B5246B9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4D2C180E-AAF9-4E43-9535-C4AAEE0665F0}" type="slidenum">
              <a:rPr lang="en-US" altLang="en-US" sz="1200">
                <a:latin typeface="Arial Regular"/>
              </a:rPr>
              <a:pPr/>
              <a:t>29</a:t>
            </a:fld>
            <a:endParaRPr lang="en-US" altLang="en-US" sz="1200">
              <a:latin typeface="Arial Regular"/>
            </a:endParaRPr>
          </a:p>
        </p:txBody>
      </p:sp>
    </p:spTree>
    <p:extLst>
      <p:ext uri="{BB962C8B-B14F-4D97-AF65-F5344CB8AC3E}">
        <p14:creationId xmlns:p14="http://schemas.microsoft.com/office/powerpoint/2010/main" val="995657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D4276BD2-77FB-4BE1-B5E5-21731BFBA13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0" name="Notes Placeholder 2">
            <a:extLst>
              <a:ext uri="{FF2B5EF4-FFF2-40B4-BE49-F238E27FC236}">
                <a16:creationId xmlns:a16="http://schemas.microsoft.com/office/drawing/2014/main" id="{CE7049E3-C5E5-4179-B778-5363402A9C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4691" name="Slide Number Placeholder 3">
            <a:extLst>
              <a:ext uri="{FF2B5EF4-FFF2-40B4-BE49-F238E27FC236}">
                <a16:creationId xmlns:a16="http://schemas.microsoft.com/office/drawing/2014/main" id="{67959EB6-7C7F-4293-8946-6001E869CC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1FD345E4-B857-4B76-AE42-B5F692AEB5EC}" type="slidenum">
              <a:rPr lang="en-US" altLang="en-US" sz="1200">
                <a:latin typeface="Arial Regular"/>
              </a:rPr>
              <a:pPr/>
              <a:t>30</a:t>
            </a:fld>
            <a:endParaRPr lang="en-US" altLang="en-US" sz="1200">
              <a:latin typeface="Arial Regular"/>
            </a:endParaRPr>
          </a:p>
        </p:txBody>
      </p:sp>
    </p:spTree>
    <p:extLst>
      <p:ext uri="{BB962C8B-B14F-4D97-AF65-F5344CB8AC3E}">
        <p14:creationId xmlns:p14="http://schemas.microsoft.com/office/powerpoint/2010/main" val="64699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2EED3123-DB37-4FD8-849B-15E1901CE78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E8DE200F-C8AC-444B-BC94-740FB9E942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7763" name="Slide Number Placeholder 3">
            <a:extLst>
              <a:ext uri="{FF2B5EF4-FFF2-40B4-BE49-F238E27FC236}">
                <a16:creationId xmlns:a16="http://schemas.microsoft.com/office/drawing/2014/main" id="{B554509B-1ADE-4639-B4F4-8202ADFEC5F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69F4A62-FD6E-4A1F-BF4C-90AB9839D039}" type="slidenum">
              <a:rPr lang="en-US" altLang="en-US" sz="1200">
                <a:latin typeface="Arial Regular"/>
              </a:rPr>
              <a:pPr/>
              <a:t>31</a:t>
            </a:fld>
            <a:endParaRPr lang="en-US" altLang="en-US" sz="1200">
              <a:latin typeface="Arial Regular"/>
            </a:endParaRPr>
          </a:p>
        </p:txBody>
      </p:sp>
    </p:spTree>
    <p:extLst>
      <p:ext uri="{BB962C8B-B14F-4D97-AF65-F5344CB8AC3E}">
        <p14:creationId xmlns:p14="http://schemas.microsoft.com/office/powerpoint/2010/main" val="415316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solidFill>
                  <a:srgbClr val="FFFFFF"/>
                </a:solidFill>
                <a:latin typeface="Arial"/>
                <a:ea typeface="+mn-ea"/>
                <a:cs typeface="Arial"/>
              </a:rPr>
              <a:t>How Teams Work</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Where Things Run</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How Things Move</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Cloud Native – Environment</a:t>
            </a:r>
          </a:p>
          <a:p>
            <a:pPr>
              <a:defRPr/>
            </a:pPr>
            <a:r>
              <a:rPr lang="en-US" sz="1200" b="1" dirty="0">
                <a:solidFill>
                  <a:srgbClr val="FFFFFF"/>
                </a:solidFill>
                <a:latin typeface="Arial"/>
                <a:ea typeface="+mn-ea"/>
                <a:cs typeface="Arial"/>
              </a:rPr>
              <a:t>Containers – Simplicity</a:t>
            </a:r>
          </a:p>
          <a:p>
            <a:endParaRPr lang="en-US" dirty="0"/>
          </a:p>
        </p:txBody>
      </p:sp>
      <p:sp>
        <p:nvSpPr>
          <p:cNvPr id="4" name="Slide Number Placeholder 3"/>
          <p:cNvSpPr>
            <a:spLocks noGrp="1"/>
          </p:cNvSpPr>
          <p:nvPr>
            <p:ph type="sldNum" sz="quarter" idx="10"/>
          </p:nvPr>
        </p:nvSpPr>
        <p:spPr/>
        <p:txBody>
          <a:bodyPr/>
          <a:lstStyle/>
          <a:p>
            <a:fld id="{E44703CF-F0B1-864F-928F-C34736A6AAA9}" type="slidenum">
              <a:rPr lang="en-US" smtClean="0"/>
              <a:t>33</a:t>
            </a:fld>
            <a:endParaRPr lang="en-US"/>
          </a:p>
        </p:txBody>
      </p:sp>
    </p:spTree>
    <p:extLst>
      <p:ext uri="{BB962C8B-B14F-4D97-AF65-F5344CB8AC3E}">
        <p14:creationId xmlns:p14="http://schemas.microsoft.com/office/powerpoint/2010/main" val="1519886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solidFill>
                  <a:srgbClr val="FFFFFF"/>
                </a:solidFill>
                <a:latin typeface="Arial"/>
                <a:ea typeface="+mn-ea"/>
                <a:cs typeface="Arial"/>
              </a:rPr>
              <a:t>How Teams Work</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Where Things Run</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How Things Move</a:t>
            </a:r>
          </a:p>
          <a:p>
            <a:pPr>
              <a:defRPr/>
            </a:pPr>
            <a:endParaRPr lang="en-US" sz="1200" b="1" dirty="0">
              <a:solidFill>
                <a:srgbClr val="FFFFFF"/>
              </a:solidFill>
              <a:latin typeface="Arial"/>
              <a:ea typeface="+mn-ea"/>
              <a:cs typeface="Arial"/>
            </a:endParaRPr>
          </a:p>
          <a:p>
            <a:pPr>
              <a:defRPr/>
            </a:pPr>
            <a:r>
              <a:rPr lang="en-US" sz="1200" b="1" dirty="0">
                <a:solidFill>
                  <a:srgbClr val="FFFFFF"/>
                </a:solidFill>
                <a:latin typeface="Arial"/>
                <a:ea typeface="+mn-ea"/>
                <a:cs typeface="Arial"/>
              </a:rPr>
              <a:t>Cloud Native – Environment</a:t>
            </a:r>
          </a:p>
          <a:p>
            <a:pPr>
              <a:defRPr/>
            </a:pPr>
            <a:r>
              <a:rPr lang="en-US" sz="1200" b="1" dirty="0">
                <a:solidFill>
                  <a:srgbClr val="FFFFFF"/>
                </a:solidFill>
                <a:latin typeface="Arial"/>
                <a:ea typeface="+mn-ea"/>
                <a:cs typeface="Arial"/>
              </a:rPr>
              <a:t>Containers – Simplicity</a:t>
            </a:r>
          </a:p>
          <a:p>
            <a:endParaRPr lang="en-US" dirty="0"/>
          </a:p>
        </p:txBody>
      </p:sp>
      <p:sp>
        <p:nvSpPr>
          <p:cNvPr id="4" name="Slide Number Placeholder 3"/>
          <p:cNvSpPr>
            <a:spLocks noGrp="1"/>
          </p:cNvSpPr>
          <p:nvPr>
            <p:ph type="sldNum" sz="quarter" idx="10"/>
          </p:nvPr>
        </p:nvSpPr>
        <p:spPr/>
        <p:txBody>
          <a:bodyPr/>
          <a:lstStyle/>
          <a:p>
            <a:fld id="{E44703CF-F0B1-864F-928F-C34736A6AAA9}" type="slidenum">
              <a:rPr lang="en-US" smtClean="0"/>
              <a:t>34</a:t>
            </a:fld>
            <a:endParaRPr lang="en-US"/>
          </a:p>
        </p:txBody>
      </p:sp>
    </p:spTree>
    <p:extLst>
      <p:ext uri="{BB962C8B-B14F-4D97-AF65-F5344CB8AC3E}">
        <p14:creationId xmlns:p14="http://schemas.microsoft.com/office/powerpoint/2010/main" val="1170007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35</a:t>
            </a:fld>
            <a:endParaRPr lang="en-US" altLang="en-US" sz="1200">
              <a:latin typeface="Arial Regular"/>
            </a:endParaRPr>
          </a:p>
        </p:txBody>
      </p:sp>
    </p:spTree>
    <p:extLst>
      <p:ext uri="{BB962C8B-B14F-4D97-AF65-F5344CB8AC3E}">
        <p14:creationId xmlns:p14="http://schemas.microsoft.com/office/powerpoint/2010/main" val="2090931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Microservices are typically deployed as containers, which is a way of packaging an application. Containers also</a:t>
            </a:r>
            <a:r>
              <a:rPr lang="en-US" baseline="0" dirty="0"/>
              <a:t> are portable, so can be moved from one cloud environment to another. The standard container we would use is Docker, and container orchestration  is Kubernetes</a:t>
            </a:r>
            <a:endParaRPr lang="is-IS" baseline="0" dirty="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E44703CF-F0B1-864F-928F-C34736A6AAA9}" type="slidenum">
              <a:rPr lang="en-US" smtClean="0"/>
              <a:t>36</a:t>
            </a:fld>
            <a:endParaRPr lang="en-US"/>
          </a:p>
        </p:txBody>
      </p:sp>
    </p:spTree>
    <p:extLst>
      <p:ext uri="{BB962C8B-B14F-4D97-AF65-F5344CB8AC3E}">
        <p14:creationId xmlns:p14="http://schemas.microsoft.com/office/powerpoint/2010/main" val="137807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09403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2910DBE-8F14-AB40-893B-B69B6937BAC0}" type="slidenum">
              <a:rPr lang="en-US" smtClean="0"/>
              <a:t>40</a:t>
            </a:fld>
            <a:endParaRPr lang="en-US"/>
          </a:p>
        </p:txBody>
      </p:sp>
    </p:spTree>
    <p:extLst>
      <p:ext uri="{BB962C8B-B14F-4D97-AF65-F5344CB8AC3E}">
        <p14:creationId xmlns:p14="http://schemas.microsoft.com/office/powerpoint/2010/main" val="1235800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2910DBE-8F14-AB40-893B-B69B6937BAC0}" type="slidenum">
              <a:rPr lang="en-US" smtClean="0"/>
              <a:t>41</a:t>
            </a:fld>
            <a:endParaRPr lang="en-US"/>
          </a:p>
        </p:txBody>
      </p:sp>
    </p:spTree>
    <p:extLst>
      <p:ext uri="{BB962C8B-B14F-4D97-AF65-F5344CB8AC3E}">
        <p14:creationId xmlns:p14="http://schemas.microsoft.com/office/powerpoint/2010/main" val="183011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6E420918-8CAB-4ECD-AB22-823A8227F58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a:extLst>
              <a:ext uri="{FF2B5EF4-FFF2-40B4-BE49-F238E27FC236}">
                <a16:creationId xmlns:a16="http://schemas.microsoft.com/office/drawing/2014/main" id="{BCC92313-8F85-46E3-AE94-20BCF11290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73731" name="Slide Number Placeholder 3">
            <a:extLst>
              <a:ext uri="{FF2B5EF4-FFF2-40B4-BE49-F238E27FC236}">
                <a16:creationId xmlns:a16="http://schemas.microsoft.com/office/drawing/2014/main" id="{7418DD75-3A32-4A70-9157-7759E3E79E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BBE6D768-10CD-4E25-B2D6-16E72636D761}" type="slidenum">
              <a:rPr lang="en-US" altLang="en-US" sz="1200">
                <a:latin typeface="Arial Regular"/>
              </a:rPr>
              <a:pPr/>
              <a:t>8</a:t>
            </a:fld>
            <a:endParaRPr lang="en-US" altLang="en-US" sz="1200">
              <a:latin typeface="Arial Regular"/>
            </a:endParaRPr>
          </a:p>
        </p:txBody>
      </p:sp>
    </p:spTree>
    <p:extLst>
      <p:ext uri="{BB962C8B-B14F-4D97-AF65-F5344CB8AC3E}">
        <p14:creationId xmlns:p14="http://schemas.microsoft.com/office/powerpoint/2010/main" val="147424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C69760-6835-1D41-95CF-2D0CBAEFB196}" type="slidenum">
              <a:rPr lang="en-US" smtClean="0"/>
              <a:t>44</a:t>
            </a:fld>
            <a:endParaRPr lang="en-US"/>
          </a:p>
        </p:txBody>
      </p:sp>
    </p:spTree>
    <p:extLst>
      <p:ext uri="{BB962C8B-B14F-4D97-AF65-F5344CB8AC3E}">
        <p14:creationId xmlns:p14="http://schemas.microsoft.com/office/powerpoint/2010/main" val="1081743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46</a:t>
            </a:fld>
            <a:endParaRPr lang="en-US" altLang="en-US" sz="1200">
              <a:latin typeface="Arial Regular"/>
            </a:endParaRPr>
          </a:p>
        </p:txBody>
      </p:sp>
    </p:spTree>
    <p:extLst>
      <p:ext uri="{BB962C8B-B14F-4D97-AF65-F5344CB8AC3E}">
        <p14:creationId xmlns:p14="http://schemas.microsoft.com/office/powerpoint/2010/main" val="166277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47</a:t>
            </a:fld>
            <a:endParaRPr lang="en-US" altLang="en-US" sz="1200">
              <a:latin typeface="Arial Regular"/>
            </a:endParaRPr>
          </a:p>
        </p:txBody>
      </p:sp>
    </p:spTree>
    <p:extLst>
      <p:ext uri="{BB962C8B-B14F-4D97-AF65-F5344CB8AC3E}">
        <p14:creationId xmlns:p14="http://schemas.microsoft.com/office/powerpoint/2010/main" val="104132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48</a:t>
            </a:fld>
            <a:endParaRPr lang="en-US" altLang="en-US" sz="1200">
              <a:latin typeface="Arial Regular"/>
            </a:endParaRPr>
          </a:p>
        </p:txBody>
      </p:sp>
    </p:spTree>
    <p:extLst>
      <p:ext uri="{BB962C8B-B14F-4D97-AF65-F5344CB8AC3E}">
        <p14:creationId xmlns:p14="http://schemas.microsoft.com/office/powerpoint/2010/main" val="2102436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49</a:t>
            </a:fld>
            <a:endParaRPr lang="en-US" altLang="en-US" sz="1200">
              <a:latin typeface="Arial Regular"/>
            </a:endParaRPr>
          </a:p>
        </p:txBody>
      </p:sp>
    </p:spTree>
    <p:extLst>
      <p:ext uri="{BB962C8B-B14F-4D97-AF65-F5344CB8AC3E}">
        <p14:creationId xmlns:p14="http://schemas.microsoft.com/office/powerpoint/2010/main" val="4022824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50</a:t>
            </a:fld>
            <a:endParaRPr lang="en-US" altLang="en-US" sz="1200">
              <a:latin typeface="Arial Regular"/>
            </a:endParaRPr>
          </a:p>
        </p:txBody>
      </p:sp>
    </p:spTree>
    <p:extLst>
      <p:ext uri="{BB962C8B-B14F-4D97-AF65-F5344CB8AC3E}">
        <p14:creationId xmlns:p14="http://schemas.microsoft.com/office/powerpoint/2010/main" val="4068873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51</a:t>
            </a:fld>
            <a:endParaRPr lang="en-US" altLang="en-US" sz="1200">
              <a:latin typeface="Arial Regular"/>
            </a:endParaRPr>
          </a:p>
        </p:txBody>
      </p:sp>
    </p:spTree>
    <p:extLst>
      <p:ext uri="{BB962C8B-B14F-4D97-AF65-F5344CB8AC3E}">
        <p14:creationId xmlns:p14="http://schemas.microsoft.com/office/powerpoint/2010/main" val="4267256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52</a:t>
            </a:fld>
            <a:endParaRPr lang="en-US" altLang="en-US" sz="1200">
              <a:latin typeface="Arial Regular"/>
            </a:endParaRPr>
          </a:p>
        </p:txBody>
      </p:sp>
    </p:spTree>
    <p:extLst>
      <p:ext uri="{BB962C8B-B14F-4D97-AF65-F5344CB8AC3E}">
        <p14:creationId xmlns:p14="http://schemas.microsoft.com/office/powerpoint/2010/main" val="1364380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53</a:t>
            </a:fld>
            <a:endParaRPr lang="en-US" altLang="en-US" sz="1200">
              <a:latin typeface="Arial Regular"/>
            </a:endParaRPr>
          </a:p>
        </p:txBody>
      </p:sp>
    </p:spTree>
    <p:extLst>
      <p:ext uri="{BB962C8B-B14F-4D97-AF65-F5344CB8AC3E}">
        <p14:creationId xmlns:p14="http://schemas.microsoft.com/office/powerpoint/2010/main" val="1992756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54</a:t>
            </a:fld>
            <a:endParaRPr lang="en-US" altLang="en-US" sz="1200">
              <a:latin typeface="Arial Regular"/>
            </a:endParaRPr>
          </a:p>
        </p:txBody>
      </p:sp>
    </p:spTree>
    <p:extLst>
      <p:ext uri="{BB962C8B-B14F-4D97-AF65-F5344CB8AC3E}">
        <p14:creationId xmlns:p14="http://schemas.microsoft.com/office/powerpoint/2010/main" val="1850309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80A5F329-5B8C-45BF-821A-F3DAB5C6717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9B697C5A-1D13-48D4-A0EE-0EB34208A2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75779" name="Slide Number Placeholder 3">
            <a:extLst>
              <a:ext uri="{FF2B5EF4-FFF2-40B4-BE49-F238E27FC236}">
                <a16:creationId xmlns:a16="http://schemas.microsoft.com/office/drawing/2014/main" id="{E6C50F7C-4528-41D5-BE11-2431E424BD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4A6A0176-D0D1-46B3-AD9E-9BF2AE4E7783}" type="slidenum">
              <a:rPr lang="en-US" altLang="en-US" sz="1200">
                <a:latin typeface="Arial Regular"/>
              </a:rPr>
              <a:pPr/>
              <a:t>9</a:t>
            </a:fld>
            <a:endParaRPr lang="en-US" altLang="en-US" sz="1200">
              <a:latin typeface="Arial Regular"/>
            </a:endParaRPr>
          </a:p>
        </p:txBody>
      </p:sp>
    </p:spTree>
    <p:extLst>
      <p:ext uri="{BB962C8B-B14F-4D97-AF65-F5344CB8AC3E}">
        <p14:creationId xmlns:p14="http://schemas.microsoft.com/office/powerpoint/2010/main" val="599644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12AFA3B9-E67D-4884-A2C6-C03817E375A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4" name="Notes Placeholder 2">
            <a:extLst>
              <a:ext uri="{FF2B5EF4-FFF2-40B4-BE49-F238E27FC236}">
                <a16:creationId xmlns:a16="http://schemas.microsoft.com/office/drawing/2014/main" id="{B4A0881C-348D-400B-9602-6D05EBC73A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110595" name="Slide Number Placeholder 3">
            <a:extLst>
              <a:ext uri="{FF2B5EF4-FFF2-40B4-BE49-F238E27FC236}">
                <a16:creationId xmlns:a16="http://schemas.microsoft.com/office/drawing/2014/main" id="{8CC4C462-E131-4945-BFA2-B36A6381B3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0CA531F0-01E7-44A3-9FE4-AE875704A483}" type="slidenum">
              <a:rPr lang="en-US" altLang="en-US" sz="1200">
                <a:latin typeface="Arial Regular"/>
              </a:rPr>
              <a:pPr/>
              <a:t>55</a:t>
            </a:fld>
            <a:endParaRPr lang="en-US" altLang="en-US" sz="1200">
              <a:latin typeface="Arial Regular"/>
            </a:endParaRPr>
          </a:p>
        </p:txBody>
      </p:sp>
    </p:spTree>
    <p:extLst>
      <p:ext uri="{BB962C8B-B14F-4D97-AF65-F5344CB8AC3E}">
        <p14:creationId xmlns:p14="http://schemas.microsoft.com/office/powerpoint/2010/main" val="2430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350C5E29-0D3D-4FCA-84C5-DF204DAD9EA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B6638A64-FBC7-47D6-8E75-3E9314FD70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77827" name="Slide Number Placeholder 3">
            <a:extLst>
              <a:ext uri="{FF2B5EF4-FFF2-40B4-BE49-F238E27FC236}">
                <a16:creationId xmlns:a16="http://schemas.microsoft.com/office/drawing/2014/main" id="{368FB756-4B24-4F1D-98DE-77AD5E8395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4D427D60-DA38-492F-A8E8-225BDCD72573}" type="slidenum">
              <a:rPr lang="en-US" altLang="en-US" sz="1200">
                <a:latin typeface="Arial Regular"/>
              </a:rPr>
              <a:pPr/>
              <a:t>10</a:t>
            </a:fld>
            <a:endParaRPr lang="en-US" altLang="en-US" sz="1200">
              <a:latin typeface="Arial Regular"/>
            </a:endParaRPr>
          </a:p>
        </p:txBody>
      </p:sp>
    </p:spTree>
    <p:extLst>
      <p:ext uri="{BB962C8B-B14F-4D97-AF65-F5344CB8AC3E}">
        <p14:creationId xmlns:p14="http://schemas.microsoft.com/office/powerpoint/2010/main" val="8386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390EC8CE-A209-43D4-BC23-5C3F3F36508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076DB235-E04E-4CC3-AF57-4043DC02A0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79875" name="Slide Number Placeholder 3">
            <a:extLst>
              <a:ext uri="{FF2B5EF4-FFF2-40B4-BE49-F238E27FC236}">
                <a16:creationId xmlns:a16="http://schemas.microsoft.com/office/drawing/2014/main" id="{6FC25B9F-1008-485C-A7F9-DF2DB052DC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F58E9F4D-05AC-4561-B81D-8F3522EB4E9E}" type="slidenum">
              <a:rPr lang="en-US" altLang="en-US" sz="1200">
                <a:latin typeface="Arial Regular"/>
              </a:rPr>
              <a:pPr/>
              <a:t>11</a:t>
            </a:fld>
            <a:endParaRPr lang="en-US" altLang="en-US" sz="1200">
              <a:latin typeface="Arial Regular"/>
            </a:endParaRPr>
          </a:p>
        </p:txBody>
      </p:sp>
    </p:spTree>
    <p:extLst>
      <p:ext uri="{BB962C8B-B14F-4D97-AF65-F5344CB8AC3E}">
        <p14:creationId xmlns:p14="http://schemas.microsoft.com/office/powerpoint/2010/main" val="158782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2B76D126-9B5D-4175-BCE1-66A963E0D3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06549ED6-0524-4985-87C1-A594FDEA76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81923" name="Slide Number Placeholder 3">
            <a:extLst>
              <a:ext uri="{FF2B5EF4-FFF2-40B4-BE49-F238E27FC236}">
                <a16:creationId xmlns:a16="http://schemas.microsoft.com/office/drawing/2014/main" id="{6B6DD785-1F47-4C7C-A43A-8B8CFB0014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5C80CAE6-CF0A-4546-B712-B46EDCE9408B}" type="slidenum">
              <a:rPr lang="en-US" altLang="en-US" sz="1200">
                <a:latin typeface="Arial Regular"/>
              </a:rPr>
              <a:pPr/>
              <a:t>12</a:t>
            </a:fld>
            <a:endParaRPr lang="en-US" altLang="en-US" sz="1200">
              <a:latin typeface="Arial Regular"/>
            </a:endParaRPr>
          </a:p>
        </p:txBody>
      </p:sp>
    </p:spTree>
    <p:extLst>
      <p:ext uri="{BB962C8B-B14F-4D97-AF65-F5344CB8AC3E}">
        <p14:creationId xmlns:p14="http://schemas.microsoft.com/office/powerpoint/2010/main" val="178861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6279B3AB-7D26-442F-A142-3FCDE0B591D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01CC3D87-CD8D-49D5-896C-2C814E0D6D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83971" name="Slide Number Placeholder 3">
            <a:extLst>
              <a:ext uri="{FF2B5EF4-FFF2-40B4-BE49-F238E27FC236}">
                <a16:creationId xmlns:a16="http://schemas.microsoft.com/office/drawing/2014/main" id="{FA24CD90-AEDE-4550-8D4A-732F4F23BA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38EC2D11-B385-4997-B06C-0D5C1C11BD52}" type="slidenum">
              <a:rPr lang="en-US" altLang="en-US" sz="1200">
                <a:latin typeface="Arial Regular"/>
              </a:rPr>
              <a:pPr/>
              <a:t>13</a:t>
            </a:fld>
            <a:endParaRPr lang="en-US" altLang="en-US" sz="1200">
              <a:latin typeface="Arial Regular"/>
            </a:endParaRPr>
          </a:p>
        </p:txBody>
      </p:sp>
    </p:spTree>
    <p:extLst>
      <p:ext uri="{BB962C8B-B14F-4D97-AF65-F5344CB8AC3E}">
        <p14:creationId xmlns:p14="http://schemas.microsoft.com/office/powerpoint/2010/main" val="1307449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18E2F6B3-839A-47EF-8C13-2264A72C27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4D3233A1-9065-482B-9FE1-A44394BFE7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lbany"/>
              <a:cs typeface="Tahoma" panose="020B0604030504040204" pitchFamily="34" charset="0"/>
            </a:endParaRPr>
          </a:p>
        </p:txBody>
      </p:sp>
      <p:sp>
        <p:nvSpPr>
          <p:cNvPr id="86019" name="Slide Number Placeholder 3">
            <a:extLst>
              <a:ext uri="{FF2B5EF4-FFF2-40B4-BE49-F238E27FC236}">
                <a16:creationId xmlns:a16="http://schemas.microsoft.com/office/drawing/2014/main" id="{3F304EA8-CCD0-444B-96FF-1C125CFFD4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4870E9C9-C4B6-4B70-8761-5A11AEE0E9E7}" type="slidenum">
              <a:rPr lang="en-US" altLang="en-US" sz="1200">
                <a:latin typeface="Arial Regular"/>
              </a:rPr>
              <a:pPr/>
              <a:t>14</a:t>
            </a:fld>
            <a:endParaRPr lang="en-US" altLang="en-US" sz="1200">
              <a:latin typeface="Arial Regular"/>
            </a:endParaRPr>
          </a:p>
        </p:txBody>
      </p:sp>
    </p:spTree>
    <p:extLst>
      <p:ext uri="{BB962C8B-B14F-4D97-AF65-F5344CB8AC3E}">
        <p14:creationId xmlns:p14="http://schemas.microsoft.com/office/powerpoint/2010/main" val="1891246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p:cNvSpPr>
            <a:spLocks noGrp="1"/>
          </p:cNvSpPr>
          <p:nvPr>
            <p:ph type="title"/>
          </p:nvPr>
        </p:nvSpPr>
        <p:spPr>
          <a:noFill/>
          <a:ln w="9525">
            <a:noFill/>
            <a:miter lim="800000"/>
            <a:headEnd/>
            <a:tailEnd/>
          </a:ln>
          <a:effectLst/>
        </p:spPr>
        <p:txBody>
          <a:bodyPr>
            <a:no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103106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olid Blue w/Photo">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702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8607" y="550122"/>
            <a:ext cx="11798833" cy="4608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56098" y="1165722"/>
            <a:ext cx="11798833" cy="5513832"/>
          </a:xfrm>
          <a:prstGeom prst="rect">
            <a:avLst/>
          </a:prstGeo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xfrm>
            <a:off x="10145112" y="6490817"/>
            <a:ext cx="388476" cy="365125"/>
          </a:xfrm>
          <a:prstGeom prst="rect">
            <a:avLst/>
          </a:prstGeom>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4038600" y="6356350"/>
            <a:ext cx="4114800" cy="365125"/>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114664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Slide Number">
            <a:extLst>
              <a:ext uri="{FF2B5EF4-FFF2-40B4-BE49-F238E27FC236}">
                <a16:creationId xmlns:a16="http://schemas.microsoft.com/office/drawing/2014/main" id="{997330F3-4B6D-3B4C-AFAE-43E26FD32594}"/>
              </a:ext>
            </a:extLst>
          </p:cNvPr>
          <p:cNvSpPr txBox="1">
            <a:spLocks noGrp="1"/>
          </p:cNvSpPr>
          <p:nvPr>
            <p:ph type="sldNum" sz="quarter" idx="4"/>
          </p:nvPr>
        </p:nvSpPr>
        <p:spPr>
          <a:xfrm>
            <a:off x="10221131" y="6583724"/>
            <a:ext cx="352622" cy="227782"/>
          </a:xfrm>
          <a:prstGeom prst="rect">
            <a:avLst/>
          </a:prstGeom>
        </p:spPr>
        <p:txBody>
          <a:bodyPr/>
          <a:lstStyle>
            <a:lvl1pPr algn="l" defTabSz="412750">
              <a:lnSpc>
                <a:spcPct val="100000"/>
              </a:lnSpc>
              <a:defRPr sz="650">
                <a:solidFill>
                  <a:srgbClr val="00B6CB"/>
                </a:solidFill>
                <a:latin typeface="+mn-lt"/>
                <a:ea typeface="+mn-ea"/>
                <a:cs typeface="+mn-cs"/>
                <a:sym typeface="Helvetica"/>
              </a:defRPr>
            </a:lvl1pPr>
          </a:lstStyle>
          <a:p>
            <a:fld id="{86CB4B4D-7CA3-9044-876B-883B54F8677D}" type="slidenum">
              <a:t>‹#›</a:t>
            </a:fld>
            <a:endParaRPr dirty="0"/>
          </a:p>
        </p:txBody>
      </p:sp>
    </p:spTree>
    <p:extLst>
      <p:ext uri="{BB962C8B-B14F-4D97-AF65-F5344CB8AC3E}">
        <p14:creationId xmlns:p14="http://schemas.microsoft.com/office/powerpoint/2010/main" val="19034835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142C399-BC12-6248-964D-20B3CD3EB2E2}" type="slidenum">
              <a:rPr lang="en-US" smtClean="0"/>
              <a:t>‹#›</a:t>
            </a:fld>
            <a:endParaRPr lang="en-US"/>
          </a:p>
        </p:txBody>
      </p:sp>
      <p:sp>
        <p:nvSpPr>
          <p:cNvPr id="7" name="Slide Number">
            <a:extLst>
              <a:ext uri="{FF2B5EF4-FFF2-40B4-BE49-F238E27FC236}">
                <a16:creationId xmlns:a16="http://schemas.microsoft.com/office/drawing/2014/main" id="{78080150-BBDB-5244-80D9-FF90BEB9E25A}"/>
              </a:ext>
            </a:extLst>
          </p:cNvPr>
          <p:cNvSpPr txBox="1">
            <a:spLocks/>
          </p:cNvSpPr>
          <p:nvPr userDrawn="1"/>
        </p:nvSpPr>
        <p:spPr>
          <a:xfrm>
            <a:off x="10221131" y="6583724"/>
            <a:ext cx="352622" cy="227782"/>
          </a:xfrm>
          <a:prstGeom prst="rect">
            <a:avLst/>
          </a:prstGeom>
        </p:spPr>
        <p:txBody>
          <a:bodyPr vert="horz" lIns="91440" tIns="45720" rIns="91440" bIns="45720" rtlCol="0" anchor="ctr"/>
          <a:lstStyle>
            <a:defPPr>
              <a:defRPr lang="en-US"/>
            </a:defPPr>
            <a:lvl1pPr marL="0" algn="l" defTabSz="412750" rtl="0" eaLnBrk="1" latinLnBrk="0" hangingPunct="1">
              <a:lnSpc>
                <a:spcPct val="100000"/>
              </a:lnSpc>
              <a:defRPr sz="650" b="0" i="0" kern="1200">
                <a:solidFill>
                  <a:srgbClr val="00B6CB"/>
                </a:solidFill>
                <a:latin typeface="+mn-lt"/>
                <a:ea typeface="+mn-ea"/>
                <a:cs typeface="+mn-cs"/>
                <a:sym typeface="Helvetic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CA" smtClean="0"/>
              <a:pPr/>
              <a:t>‹#›</a:t>
            </a:fld>
            <a:endParaRPr lang="en-CA" dirty="0"/>
          </a:p>
        </p:txBody>
      </p:sp>
    </p:spTree>
    <p:extLst>
      <p:ext uri="{BB962C8B-B14F-4D97-AF65-F5344CB8AC3E}">
        <p14:creationId xmlns:p14="http://schemas.microsoft.com/office/powerpoint/2010/main" val="710909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145112" y="6490817"/>
            <a:ext cx="388476" cy="365125"/>
          </a:xfrm>
          <a:prstGeom prst="rect">
            <a:avLst/>
          </a:prstGeom>
        </p:spPr>
        <p:txBody>
          <a:bodyPr/>
          <a:lstStyle/>
          <a:p>
            <a:fld id="{2F45A53B-2836-864A-AA77-DD3386425FDA}" type="slidenum">
              <a:rPr lang="en-US" smtClean="0"/>
              <a:t>‹#›</a:t>
            </a:fld>
            <a:endParaRPr lang="en-US"/>
          </a:p>
        </p:txBody>
      </p:sp>
    </p:spTree>
    <p:extLst>
      <p:ext uri="{BB962C8B-B14F-4D97-AF65-F5344CB8AC3E}">
        <p14:creationId xmlns:p14="http://schemas.microsoft.com/office/powerpoint/2010/main" val="269138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userDrawn="1"/>
        </p:nvSpPr>
        <p:spPr bwMode="black">
          <a:xfrm>
            <a:off x="7620000" y="6400800"/>
            <a:ext cx="4389438" cy="400050"/>
          </a:xfrm>
          <a:prstGeom prst="rect">
            <a:avLst/>
          </a:prstGeom>
        </p:spPr>
        <p:txBody>
          <a:bodyPr anchor="ctr"/>
          <a:lstStyle/>
          <a:p>
            <a:pPr algn="r" eaLnBrk="1" hangingPunct="1">
              <a:defRPr/>
            </a:pPr>
            <a:r>
              <a:rPr lang="en-US" altLang="en-US" sz="941" dirty="0">
                <a:solidFill>
                  <a:prstClr val="white">
                    <a:lumMod val="50000"/>
                  </a:prstClr>
                </a:solidFill>
                <a:ea typeface="Arial" charset="0"/>
                <a:cs typeface="Arial" charset="0"/>
              </a:rPr>
              <a:t>© Copyright IBM Corporation 2016  |  All rights reserved</a:t>
            </a:r>
          </a:p>
        </p:txBody>
      </p:sp>
      <p:sp>
        <p:nvSpPr>
          <p:cNvPr id="6" name="Text Placeholder 5"/>
          <p:cNvSpPr>
            <a:spLocks noGrp="1"/>
          </p:cNvSpPr>
          <p:nvPr>
            <p:ph type="body" sz="quarter" idx="10"/>
          </p:nvPr>
        </p:nvSpPr>
        <p:spPr>
          <a:xfrm>
            <a:off x="3718560" y="6054328"/>
            <a:ext cx="7856389" cy="338554"/>
          </a:xfrm>
          <a:prstGeom prst="rect">
            <a:avLst/>
          </a:prstGeom>
        </p:spPr>
        <p:txBody>
          <a:bodyPr/>
          <a:lstStyle>
            <a:lvl1pPr marL="0" indent="0">
              <a:spcBef>
                <a:spcPts val="0"/>
              </a:spcBef>
              <a:buNone/>
              <a:defRPr sz="1600" b="0" baseline="0">
                <a:solidFill>
                  <a:schemeClr val="bg1"/>
                </a:solidFill>
                <a:latin typeface="Arial" charset="0"/>
                <a:ea typeface="Arial" charset="0"/>
                <a:cs typeface="Arial" charset="0"/>
              </a:defRPr>
            </a:lvl1pPr>
            <a:lvl5pPr>
              <a:buNone/>
              <a:defRPr/>
            </a:lvl5pPr>
          </a:lstStyle>
          <a:p>
            <a:pPr lvl="0"/>
            <a:r>
              <a:rPr lang="en-US"/>
              <a:t>Click to edit Master text styles</a:t>
            </a:r>
          </a:p>
        </p:txBody>
      </p:sp>
      <p:sp>
        <p:nvSpPr>
          <p:cNvPr id="9" name="Title 8"/>
          <p:cNvSpPr>
            <a:spLocks noGrp="1"/>
          </p:cNvSpPr>
          <p:nvPr>
            <p:ph type="title"/>
          </p:nvPr>
        </p:nvSpPr>
        <p:spPr>
          <a:xfrm>
            <a:off x="3847931" y="5120640"/>
            <a:ext cx="7856389" cy="868680"/>
          </a:xfrm>
        </p:spPr>
        <p:txBody>
          <a:bodyPr anchor="b"/>
          <a:lstStyle>
            <a:lvl1pPr>
              <a:defRPr sz="2400" b="0" baseline="0">
                <a:solidFill>
                  <a:schemeClr val="bg1"/>
                </a:solidFill>
                <a:latin typeface="Arial" charset="0"/>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434470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mp; Photo">
    <p:spTree>
      <p:nvGrpSpPr>
        <p:cNvPr id="1" name=""/>
        <p:cNvGrpSpPr/>
        <p:nvPr/>
      </p:nvGrpSpPr>
      <p:grpSpPr>
        <a:xfrm>
          <a:off x="0" y="0"/>
          <a:ext cx="0" cy="0"/>
          <a:chOff x="0" y="0"/>
          <a:chExt cx="0" cy="0"/>
        </a:xfrm>
      </p:grpSpPr>
      <p:sp>
        <p:nvSpPr>
          <p:cNvPr id="6" name="Shape 78"/>
          <p:cNvSpPr/>
          <p:nvPr/>
        </p:nvSpPr>
        <p:spPr>
          <a:xfrm rot="16200000">
            <a:off x="-286543" y="6104731"/>
            <a:ext cx="876300" cy="233363"/>
          </a:xfrm>
          <a:prstGeom prst="rect">
            <a:avLst/>
          </a:prstGeom>
          <a:ln w="12700">
            <a:miter lim="400000"/>
          </a:ln>
        </p:spPr>
        <p:txBody>
          <a:bodyPr wrap="none" lIns="35719" tIns="35719" rIns="35719" bIns="35719" anchor="ctr">
            <a:spAutoFit/>
          </a:bodyPr>
          <a:lstStyle>
            <a:lvl1pPr algn="ctr">
              <a:defRPr sz="2100">
                <a:solidFill>
                  <a:srgbClr val="DCDEE0"/>
                </a:solidFill>
                <a:latin typeface="Helvetica Neue UltraLight"/>
                <a:ea typeface="Helvetica Neue UltraLight"/>
                <a:cs typeface="Helvetica Neue UltraLight"/>
                <a:sym typeface="Helvetica Neue UltraLight"/>
              </a:defRPr>
            </a:lvl1pPr>
          </a:lstStyle>
          <a:p>
            <a:pPr eaLnBrk="1" hangingPunct="1">
              <a:defRPr/>
            </a:pPr>
            <a:r>
              <a:rPr lang="en-US" sz="1050" dirty="0"/>
              <a:t>IBM Proprietary</a:t>
            </a:r>
            <a:endParaRPr sz="1050" dirty="0"/>
          </a:p>
        </p:txBody>
      </p:sp>
      <p:sp>
        <p:nvSpPr>
          <p:cNvPr id="7" name="Shape 80"/>
          <p:cNvSpPr>
            <a:spLocks noChangeArrowheads="1"/>
          </p:cNvSpPr>
          <p:nvPr/>
        </p:nvSpPr>
        <p:spPr bwMode="auto">
          <a:xfrm>
            <a:off x="125413" y="927100"/>
            <a:ext cx="12482512" cy="508000"/>
          </a:xfrm>
          <a:prstGeom prst="roundRect">
            <a:avLst>
              <a:gd name="adj" fmla="val 18750"/>
            </a:avLst>
          </a:prstGeom>
          <a:solidFill>
            <a:srgbClr val="FC835C"/>
          </a:solidFill>
          <a:ln>
            <a:noFill/>
          </a:ln>
          <a:effectLst>
            <a:outerShdw blurRad="50800" dist="26940" dir="5400000" rotWithShape="0">
              <a:srgbClr val="00000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endParaRPr lang="x-none" altLang="x-none" sz="1600">
              <a:latin typeface="Helvetica Light" charset="0"/>
              <a:ea typeface="Helvetica Light" charset="0"/>
              <a:cs typeface="Helvetica Light" charset="0"/>
            </a:endParaRPr>
          </a:p>
        </p:txBody>
      </p:sp>
      <p:sp>
        <p:nvSpPr>
          <p:cNvPr id="8" name="Shape 81"/>
          <p:cNvSpPr>
            <a:spLocks noChangeArrowheads="1"/>
          </p:cNvSpPr>
          <p:nvPr/>
        </p:nvSpPr>
        <p:spPr bwMode="auto">
          <a:xfrm>
            <a:off x="130175" y="152400"/>
            <a:ext cx="12571413" cy="762000"/>
          </a:xfrm>
          <a:prstGeom prst="roundRect">
            <a:avLst>
              <a:gd name="adj" fmla="val 12500"/>
            </a:avLst>
          </a:prstGeom>
          <a:solidFill>
            <a:srgbClr val="40D5B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endParaRPr lang="x-none" altLang="x-none" sz="1600">
              <a:latin typeface="Helvetica Light" charset="0"/>
              <a:ea typeface="Helvetica Light" charset="0"/>
              <a:cs typeface="Helvetica Light" charset="0"/>
              <a:sym typeface="Helvetica Light" charset="0"/>
            </a:endParaRPr>
          </a:p>
        </p:txBody>
      </p:sp>
      <p:sp>
        <p:nvSpPr>
          <p:cNvPr id="76" name="Shape 76"/>
          <p:cNvSpPr>
            <a:spLocks noGrp="1"/>
          </p:cNvSpPr>
          <p:nvPr>
            <p:ph type="pic" sz="half" idx="13"/>
          </p:nvPr>
        </p:nvSpPr>
        <p:spPr>
          <a:xfrm>
            <a:off x="7527528" y="1421993"/>
            <a:ext cx="4664472" cy="5436007"/>
          </a:xfrm>
          <a:prstGeom prst="rect">
            <a:avLst/>
          </a:prstGeom>
          <a:effectLst>
            <a:outerShdw blurRad="25400" dist="25400" dir="12929214" rotWithShape="0">
              <a:srgbClr val="000000">
                <a:alpha val="50000"/>
              </a:srgbClr>
            </a:outerShdw>
          </a:effectLst>
        </p:spPr>
        <p:txBody>
          <a:bodyPr lIns="91439" tIns="45719" rIns="91439" bIns="45719" rtlCol="0">
            <a:noAutofit/>
          </a:bodyPr>
          <a:lstStyle/>
          <a:p>
            <a:pPr lvl="0"/>
            <a:endParaRPr noProof="0"/>
          </a:p>
        </p:txBody>
      </p:sp>
      <p:sp>
        <p:nvSpPr>
          <p:cNvPr id="82" name="Shape 82"/>
          <p:cNvSpPr>
            <a:spLocks noGrp="1"/>
          </p:cNvSpPr>
          <p:nvPr>
            <p:ph type="body" sz="quarter" idx="15"/>
          </p:nvPr>
        </p:nvSpPr>
        <p:spPr>
          <a:xfrm>
            <a:off x="367962" y="228123"/>
            <a:ext cx="11456077" cy="630942"/>
          </a:xfrm>
          <a:prstGeom prst="rect">
            <a:avLst/>
          </a:prstGeom>
        </p:spPr>
        <p:txBody>
          <a:bodyPr/>
          <a:lstStyle>
            <a:lvl1pPr marL="0" indent="0">
              <a:spcBef>
                <a:spcPts val="0"/>
              </a:spcBef>
              <a:buSzTx/>
              <a:buNone/>
              <a:defRPr sz="3500" spc="70" baseline="0">
                <a:latin typeface="+mj-lt"/>
                <a:ea typeface="+mj-ea"/>
                <a:cs typeface="+mj-cs"/>
                <a:sym typeface="Helvetica Neue"/>
              </a:defRPr>
            </a:lvl1pPr>
          </a:lstStyle>
          <a:p>
            <a:pPr lvl="0"/>
            <a:r>
              <a:rPr lang="en-US"/>
              <a:t>Click to edit Master text styles</a:t>
            </a:r>
          </a:p>
        </p:txBody>
      </p:sp>
      <p:sp>
        <p:nvSpPr>
          <p:cNvPr id="83" name="Shape 83"/>
          <p:cNvSpPr>
            <a:spLocks noGrp="1"/>
          </p:cNvSpPr>
          <p:nvPr>
            <p:ph type="body" sz="quarter" idx="16"/>
          </p:nvPr>
        </p:nvSpPr>
        <p:spPr>
          <a:xfrm>
            <a:off x="367962" y="978038"/>
            <a:ext cx="934871" cy="400110"/>
          </a:xfrm>
          <a:prstGeom prst="rect">
            <a:avLst/>
          </a:prstGeom>
        </p:spPr>
        <p:txBody>
          <a:bodyPr wrap="none"/>
          <a:lstStyle>
            <a:lvl1pPr marL="0" indent="0">
              <a:spcBef>
                <a:spcPts val="0"/>
              </a:spcBef>
              <a:buSzTx/>
              <a:buNone/>
              <a:defRPr sz="2000" baseline="0">
                <a:solidFill>
                  <a:schemeClr val="tx2">
                    <a:lumMod val="10000"/>
                  </a:schemeClr>
                </a:solidFill>
                <a:latin typeface="Helvetica Neue Thin"/>
                <a:ea typeface="Helvetica Neue Thin"/>
                <a:cs typeface="Helvetica Neue Thin"/>
                <a:sym typeface="Helvetica Neue Thin"/>
              </a:defRPr>
            </a:lvl1pPr>
          </a:lstStyle>
          <a:p>
            <a:pPr lvl="0"/>
            <a:r>
              <a:rPr lang="en-US"/>
              <a:t>Click to edit Master text styles</a:t>
            </a:r>
          </a:p>
        </p:txBody>
      </p:sp>
      <p:sp>
        <p:nvSpPr>
          <p:cNvPr id="4" name="Text Placeholder 3"/>
          <p:cNvSpPr>
            <a:spLocks noGrp="1"/>
          </p:cNvSpPr>
          <p:nvPr>
            <p:ph type="body" sz="quarter" idx="17"/>
          </p:nvPr>
        </p:nvSpPr>
        <p:spPr>
          <a:xfrm>
            <a:off x="368300" y="1757363"/>
            <a:ext cx="5975350" cy="720582"/>
          </a:xfrm>
        </p:spPr>
        <p:txBody>
          <a:bodyPr/>
          <a:lstStyle>
            <a:lvl1pPr>
              <a:spcBef>
                <a:spcPts val="1000"/>
              </a:spcBef>
              <a:defRPr/>
            </a:lvl1pPr>
            <a:lvl2pPr>
              <a:spcBef>
                <a:spcPts val="1000"/>
              </a:spcBef>
              <a:defRPr/>
            </a:lvl2pPr>
          </a:lstStyle>
          <a:p>
            <a:pPr lvl="0"/>
            <a:r>
              <a:rPr lang="en-US" dirty="0"/>
              <a:t>Click to edit Master text styles</a:t>
            </a:r>
          </a:p>
          <a:p>
            <a:pPr lvl="1"/>
            <a:r>
              <a:rPr lang="en-US" dirty="0"/>
              <a:t>Second level</a:t>
            </a:r>
          </a:p>
        </p:txBody>
      </p:sp>
      <p:sp>
        <p:nvSpPr>
          <p:cNvPr id="9" name="Shape 79"/>
          <p:cNvSpPr>
            <a:spLocks noGrp="1"/>
          </p:cNvSpPr>
          <p:nvPr>
            <p:ph type="sldNum" sz="quarter" idx="18"/>
          </p:nvPr>
        </p:nvSpPr>
        <p:spPr>
          <a:xfrm>
            <a:off x="5967413" y="6505575"/>
            <a:ext cx="247650" cy="255588"/>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5072DC6-8610-7646-9766-70314796FBA9}" type="slidenum">
              <a:rPr lang="x-none" altLang="x-none"/>
              <a:pPr>
                <a:defRPr/>
              </a:pPr>
              <a:t>‹#›</a:t>
            </a:fld>
            <a:endParaRPr lang="x-none" altLang="x-none"/>
          </a:p>
        </p:txBody>
      </p:sp>
    </p:spTree>
    <p:extLst>
      <p:ext uri="{BB962C8B-B14F-4D97-AF65-F5344CB8AC3E}">
        <p14:creationId xmlns:p14="http://schemas.microsoft.com/office/powerpoint/2010/main" val="69495746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Shape 115"/>
          <p:cNvSpPr>
            <a:spLocks noChangeArrowheads="1"/>
          </p:cNvSpPr>
          <p:nvPr userDrawn="1"/>
        </p:nvSpPr>
        <p:spPr bwMode="auto">
          <a:xfrm>
            <a:off x="125413" y="914400"/>
            <a:ext cx="12482512" cy="508000"/>
          </a:xfrm>
          <a:prstGeom prst="roundRect">
            <a:avLst>
              <a:gd name="adj" fmla="val 18750"/>
            </a:avLst>
          </a:prstGeom>
          <a:solidFill>
            <a:srgbClr val="FC835C"/>
          </a:solidFill>
          <a:ln>
            <a:noFill/>
          </a:ln>
          <a:effectLst>
            <a:outerShdw blurRad="50800" dist="26940" dir="5400000" rotWithShape="0">
              <a:srgbClr val="000000">
                <a:alpha val="50000"/>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endParaRPr lang="x-none" altLang="x-none" sz="1600">
              <a:latin typeface="Helvetica Light" charset="0"/>
              <a:ea typeface="Helvetica Light" charset="0"/>
              <a:cs typeface="Helvetica Light" charset="0"/>
            </a:endParaRPr>
          </a:p>
        </p:txBody>
      </p:sp>
      <p:sp>
        <p:nvSpPr>
          <p:cNvPr id="5" name="Shape 116"/>
          <p:cNvSpPr>
            <a:spLocks noChangeArrowheads="1"/>
          </p:cNvSpPr>
          <p:nvPr userDrawn="1"/>
        </p:nvSpPr>
        <p:spPr bwMode="auto">
          <a:xfrm>
            <a:off x="130175" y="152400"/>
            <a:ext cx="12571413" cy="762000"/>
          </a:xfrm>
          <a:prstGeom prst="roundRect">
            <a:avLst>
              <a:gd name="adj" fmla="val 12500"/>
            </a:avLst>
          </a:prstGeom>
          <a:solidFill>
            <a:srgbClr val="40D5B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35719" tIns="35719" rIns="35719" bIns="35719"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endParaRPr lang="x-none" altLang="x-none" sz="1600">
              <a:latin typeface="Helvetica Light" charset="0"/>
              <a:ea typeface="Helvetica Light" charset="0"/>
              <a:cs typeface="Helvetica Light" charset="0"/>
              <a:sym typeface="Helvetica Light" charset="0"/>
            </a:endParaRPr>
          </a:p>
        </p:txBody>
      </p:sp>
      <p:sp>
        <p:nvSpPr>
          <p:cNvPr id="3" name="Title 2"/>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7"/>
          </p:nvPr>
        </p:nvSpPr>
        <p:spPr>
          <a:xfrm>
            <a:off x="368300" y="1757363"/>
            <a:ext cx="5975350" cy="720582"/>
          </a:xfrm>
        </p:spPr>
        <p:txBody>
          <a:bodyPr/>
          <a:lstStyle>
            <a:lvl1pPr>
              <a:spcBef>
                <a:spcPts val="1000"/>
              </a:spcBef>
              <a:defRPr/>
            </a:lvl1pPr>
            <a:lvl2pPr>
              <a:spcBef>
                <a:spcPts val="1000"/>
              </a:spcBef>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33974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4_Section Page Slide 2">
    <p:bg>
      <p:bgPr>
        <a:gradFill>
          <a:gsLst>
            <a:gs pos="0">
              <a:srgbClr val="004F70"/>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5"/>
          <p:cNvPicPr>
            <a:picLocks noChangeAspect="1"/>
          </p:cNvPicPr>
          <p:nvPr/>
        </p:nvPicPr>
        <p:blipFill>
          <a:blip r:embed="rId2">
            <a:duotone>
              <a:prstClr val="black"/>
              <a:schemeClr val="accent1">
                <a:tint val="45000"/>
                <a:satMod val="400000"/>
              </a:schemeClr>
            </a:duotone>
          </a:blip>
          <a:srcRect/>
          <a:stretch>
            <a:fillRect/>
          </a:stretch>
        </p:blipFill>
        <p:spPr bwMode="auto">
          <a:xfrm>
            <a:off x="5645151" y="2567517"/>
            <a:ext cx="901700" cy="861483"/>
          </a:xfrm>
          <a:prstGeom prst="rect">
            <a:avLst/>
          </a:prstGeom>
          <a:noFill/>
          <a:ln w="9525">
            <a:noFill/>
            <a:miter lim="800000"/>
            <a:headEnd/>
            <a:tailEnd/>
          </a:ln>
        </p:spPr>
      </p:pic>
      <p:sp>
        <p:nvSpPr>
          <p:cNvPr id="9" name="Title 8"/>
          <p:cNvSpPr>
            <a:spLocks noGrp="1"/>
          </p:cNvSpPr>
          <p:nvPr>
            <p:ph type="title"/>
          </p:nvPr>
        </p:nvSpPr>
        <p:spPr>
          <a:xfrm>
            <a:off x="451104" y="3567600"/>
            <a:ext cx="11338560" cy="332399"/>
          </a:xfrm>
        </p:spPr>
        <p:txBody>
          <a:bodyPr anchor="b"/>
          <a:lstStyle>
            <a:lvl1pPr algn="ctr">
              <a:defRPr sz="2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87402740"/>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Title Slide 2">
    <p:spTree>
      <p:nvGrpSpPr>
        <p:cNvPr id="1" name=""/>
        <p:cNvGrpSpPr/>
        <p:nvPr/>
      </p:nvGrpSpPr>
      <p:grpSpPr>
        <a:xfrm>
          <a:off x="0" y="0"/>
          <a:ext cx="0" cy="0"/>
          <a:chOff x="0" y="0"/>
          <a:chExt cx="0" cy="0"/>
        </a:xfrm>
      </p:grpSpPr>
      <p:pic>
        <p:nvPicPr>
          <p:cNvPr id="5" name="Picture 5" descr="Cloud app_v2.1reprod2lon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0" y="22225"/>
            <a:ext cx="12192000" cy="2492375"/>
          </a:xfrm>
          <a:prstGeom prst="rect">
            <a:avLst/>
          </a:prstGeom>
          <a:solidFill>
            <a:schemeClr val="accent2">
              <a:alpha val="50000"/>
            </a:schemeClr>
          </a:solidFill>
          <a:ln w="9525" algn="ctr">
            <a:noFill/>
            <a:round/>
            <a:headEnd/>
            <a:tailEnd/>
          </a:ln>
        </p:spPr>
        <p:txBody>
          <a:bodyPr lIns="0" tIns="0" rIns="0" bIns="0"/>
          <a:lstStyle/>
          <a:p>
            <a:pPr eaLnBrk="1" hangingPunct="1">
              <a:lnSpc>
                <a:spcPct val="90000"/>
              </a:lnSpc>
              <a:defRPr/>
            </a:pPr>
            <a:endParaRPr lang="en-US" sz="2667">
              <a:latin typeface="Arial" pitchFamily="34" charset="0"/>
              <a:ea typeface="MS PGothic" pitchFamily="34" charset="-128"/>
            </a:endParaRPr>
          </a:p>
        </p:txBody>
      </p:sp>
      <p:sp>
        <p:nvSpPr>
          <p:cNvPr id="7" name="TextBox 1"/>
          <p:cNvSpPr txBox="1">
            <a:spLocks noChangeArrowheads="1"/>
          </p:cNvSpPr>
          <p:nvPr/>
        </p:nvSpPr>
        <p:spPr bwMode="auto">
          <a:xfrm>
            <a:off x="438150" y="6545263"/>
            <a:ext cx="7810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lnSpc>
                <a:spcPct val="90000"/>
              </a:lnSpc>
              <a:defRPr/>
            </a:pPr>
            <a:fld id="{804FDE8D-C220-634C-8981-1F3118233C63}" type="slidenum">
              <a:rPr lang="en-US" altLang="en-US" sz="800" smtClean="0">
                <a:solidFill>
                  <a:srgbClr val="7F7F7F"/>
                </a:solidFill>
              </a:rPr>
              <a:pPr eaLnBrk="1" hangingPunct="1">
                <a:lnSpc>
                  <a:spcPct val="90000"/>
                </a:lnSpc>
                <a:defRPr/>
              </a:pPr>
              <a:t>‹#›</a:t>
            </a:fld>
            <a:endParaRPr lang="en-US" altLang="en-US" sz="800">
              <a:solidFill>
                <a:srgbClr val="7F7F7F"/>
              </a:solidFill>
            </a:endParaRPr>
          </a:p>
        </p:txBody>
      </p:sp>
      <p:pic>
        <p:nvPicPr>
          <p:cNvPr id="8" name="Picture 1110"/>
          <p:cNvPicPr>
            <a:picLocks noChangeAspect="1"/>
          </p:cNvPicPr>
          <p:nvPr/>
        </p:nvPicPr>
        <p:blipFill>
          <a:blip r:embed="rId3">
            <a:extLst>
              <a:ext uri="{28A0092B-C50C-407E-A947-70E740481C1C}">
                <a14:useLocalDpi xmlns:a14="http://schemas.microsoft.com/office/drawing/2010/main" val="0"/>
              </a:ext>
            </a:extLst>
          </a:blip>
          <a:srcRect t="37547" r="7143"/>
          <a:stretch>
            <a:fillRect/>
          </a:stretch>
        </p:blipFill>
        <p:spPr bwMode="auto">
          <a:xfrm>
            <a:off x="11722100" y="6032500"/>
            <a:ext cx="2476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5"/>
          <p:cNvSpPr>
            <a:spLocks noGrp="1"/>
          </p:cNvSpPr>
          <p:nvPr>
            <p:ph type="body" sz="quarter" idx="10"/>
          </p:nvPr>
        </p:nvSpPr>
        <p:spPr>
          <a:xfrm>
            <a:off x="228600" y="1828800"/>
            <a:ext cx="11338560" cy="338328"/>
          </a:xfrm>
        </p:spPr>
        <p:txBody>
          <a:bodyPr anchor="b"/>
          <a:lstStyle>
            <a:lvl1pPr marL="0" indent="0">
              <a:spcBef>
                <a:spcPts val="1320"/>
              </a:spcBef>
              <a:buNone/>
              <a:defRPr sz="2133">
                <a:solidFill>
                  <a:schemeClr val="bg1"/>
                </a:solidFill>
              </a:defRPr>
            </a:lvl1pPr>
            <a:lvl5pPr>
              <a:buNone/>
              <a:defRPr/>
            </a:lvl5pPr>
          </a:lstStyle>
          <a:p>
            <a:pPr lvl="0"/>
            <a:r>
              <a:rPr lang="en-US"/>
              <a:t>Click to edit Master text styles</a:t>
            </a:r>
          </a:p>
        </p:txBody>
      </p:sp>
      <p:sp>
        <p:nvSpPr>
          <p:cNvPr id="16" name="Title 8"/>
          <p:cNvSpPr>
            <a:spLocks noGrp="1"/>
          </p:cNvSpPr>
          <p:nvPr>
            <p:ph type="title"/>
          </p:nvPr>
        </p:nvSpPr>
        <p:spPr>
          <a:xfrm>
            <a:off x="228600" y="1444978"/>
            <a:ext cx="11338560" cy="332399"/>
          </a:xfrm>
        </p:spPr>
        <p:txBody>
          <a:bodyPr anchor="b"/>
          <a:lstStyle>
            <a:lvl1pPr>
              <a:defRPr sz="2400" b="1">
                <a:solidFill>
                  <a:schemeClr val="bg1"/>
                </a:solidFill>
              </a:defRPr>
            </a:lvl1pPr>
          </a:lstStyle>
          <a:p>
            <a:r>
              <a:rPr lang="en-US"/>
              <a:t>Click to edit Master title style</a:t>
            </a:r>
            <a:endParaRPr lang="en-US" dirty="0"/>
          </a:p>
        </p:txBody>
      </p:sp>
      <p:sp>
        <p:nvSpPr>
          <p:cNvPr id="17" name="Text Placeholder 7"/>
          <p:cNvSpPr>
            <a:spLocks noGrp="1"/>
          </p:cNvSpPr>
          <p:nvPr>
            <p:ph type="body" sz="quarter" idx="11"/>
          </p:nvPr>
        </p:nvSpPr>
        <p:spPr>
          <a:xfrm>
            <a:off x="419101" y="3048000"/>
            <a:ext cx="11407140" cy="1371600"/>
          </a:xfrm>
        </p:spPr>
        <p:txBody>
          <a:bodyPr/>
          <a:lstStyle>
            <a:lvl1pPr marL="171446" marR="0" indent="-171446" algn="l" defTabSz="1219170" rtl="0" eaLnBrk="0" fontAlgn="base" latinLnBrk="0" hangingPunct="0">
              <a:lnSpc>
                <a:spcPct val="100000"/>
              </a:lnSpc>
              <a:spcBef>
                <a:spcPct val="50000"/>
              </a:spcBef>
              <a:spcAft>
                <a:spcPct val="0"/>
              </a:spcAft>
              <a:buClr>
                <a:srgbClr val="6D6E70"/>
              </a:buClr>
              <a:buSzPct val="90000"/>
              <a:buFont typeface="Wingdings" panose="05000000000000000000" pitchFamily="2" charset="2"/>
              <a:buChar char="§"/>
              <a:tabLst/>
              <a:defRPr sz="1600"/>
            </a:lvl1pPr>
            <a:lvl2pPr marL="507987" marR="0" indent="-162980" algn="l" defTabSz="1219170" rtl="0" eaLnBrk="0" fontAlgn="base" latinLnBrk="0" hangingPunct="0">
              <a:lnSpc>
                <a:spcPct val="100000"/>
              </a:lnSpc>
              <a:spcBef>
                <a:spcPct val="0"/>
              </a:spcBef>
              <a:spcAft>
                <a:spcPct val="0"/>
              </a:spcAft>
              <a:buClr>
                <a:srgbClr val="6D6E70"/>
              </a:buClr>
              <a:buSzPct val="90000"/>
              <a:buFont typeface="Arial" panose="020B0604020202020204" pitchFamily="34" charset="0"/>
              <a:buChar char="–"/>
              <a:tabLst/>
              <a:defRPr/>
            </a:lvl2pPr>
            <a:lvl3pPr marL="855112" marR="0" indent="-171446" algn="l" defTabSz="1219170" rtl="0" eaLnBrk="0" fontAlgn="base" latinLnBrk="0" hangingPunct="0">
              <a:lnSpc>
                <a:spcPct val="100000"/>
              </a:lnSpc>
              <a:spcBef>
                <a:spcPct val="0"/>
              </a:spcBef>
              <a:spcAft>
                <a:spcPct val="0"/>
              </a:spcAft>
              <a:buClr>
                <a:srgbClr val="6D6E70"/>
              </a:buClr>
              <a:buSzPct val="90000"/>
              <a:buFont typeface="Wingdings" panose="05000000000000000000" pitchFamily="2" charset="2"/>
              <a:buChar char="§"/>
              <a:tabLst/>
              <a:defRPr/>
            </a:lvl3pPr>
            <a:lvl4pPr marL="1202237" marR="0" indent="-171446" algn="l" defTabSz="1219170" rtl="0" eaLnBrk="0" fontAlgn="base" latinLnBrk="0" hangingPunct="0">
              <a:lnSpc>
                <a:spcPct val="100000"/>
              </a:lnSpc>
              <a:spcBef>
                <a:spcPct val="20000"/>
              </a:spcBef>
              <a:spcAft>
                <a:spcPct val="0"/>
              </a:spcAft>
              <a:buClr>
                <a:srgbClr val="FFFFFF"/>
              </a:buClr>
              <a:buSzTx/>
              <a:buFontTx/>
              <a:buNone/>
              <a:tabLst/>
              <a:defRPr/>
            </a:lvl4pPr>
            <a:lvl5pPr marL="1538779" marR="0" indent="-162980" algn="l" defTabSz="1219170" rtl="0" eaLnBrk="0" fontAlgn="base" latinLnBrk="0" hangingPunct="0">
              <a:lnSpc>
                <a:spcPct val="100000"/>
              </a:lnSpc>
              <a:spcBef>
                <a:spcPct val="20000"/>
              </a:spcBef>
              <a:spcAft>
                <a:spcPct val="0"/>
              </a:spcAft>
              <a:buClr>
                <a:srgbClr val="FFFFFF"/>
              </a:buClr>
              <a:buSzTx/>
              <a:buFontTx/>
              <a:buChar char="»"/>
              <a:tabLs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Tree>
    <p:extLst>
      <p:ext uri="{BB962C8B-B14F-4D97-AF65-F5344CB8AC3E}">
        <p14:creationId xmlns:p14="http://schemas.microsoft.com/office/powerpoint/2010/main" val="49552592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5" name="Title 10"/>
          <p:cNvSpPr>
            <a:spLocks noGrp="1"/>
          </p:cNvSpPr>
          <p:nvPr>
            <p:ph type="title"/>
          </p:nvPr>
        </p:nvSpPr>
        <p:spPr>
          <a:xfrm>
            <a:off x="381000" y="228600"/>
            <a:ext cx="11261123" cy="433965"/>
          </a:xfrm>
          <a:noFill/>
          <a:ln w="9525">
            <a:noFill/>
            <a:miter lim="800000"/>
            <a:headEnd/>
            <a:tailEnd/>
          </a:ln>
          <a:effectLst/>
        </p:spPr>
        <p:txBody>
          <a:bodyPr>
            <a:noAutofit/>
          </a:bodyPr>
          <a:lstStyle>
            <a:lvl1pPr>
              <a:defRPr lang="en-US" dirty="0"/>
            </a:lvl1pPr>
          </a:lstStyle>
          <a:p>
            <a:pPr lvl="0"/>
            <a:r>
              <a:rPr lang="en-US" dirty="0"/>
              <a:t>Click to edit Master title style</a:t>
            </a:r>
          </a:p>
        </p:txBody>
      </p:sp>
      <p:sp>
        <p:nvSpPr>
          <p:cNvPr id="8" name="Content Placeholder 7"/>
          <p:cNvSpPr>
            <a:spLocks noGrp="1"/>
          </p:cNvSpPr>
          <p:nvPr>
            <p:ph sz="quarter" idx="13"/>
          </p:nvPr>
        </p:nvSpPr>
        <p:spPr>
          <a:xfrm>
            <a:off x="381000" y="914400"/>
            <a:ext cx="11261123" cy="1359796"/>
          </a:xfrm>
        </p:spPr>
        <p:txBody>
          <a:bodyPr/>
          <a:lstStyle>
            <a:lvl1pPr>
              <a:defRPr>
                <a:latin typeface="Arial" charset="0"/>
                <a:ea typeface="Arial" charset="0"/>
                <a:cs typeface="Arial" charset="0"/>
              </a:defRPr>
            </a:lvl1pPr>
            <a:lvl2pPr>
              <a:defRPr>
                <a:solidFill>
                  <a:schemeClr val="bg2">
                    <a:lumMod val="25000"/>
                  </a:schemeClr>
                </a:solidFill>
                <a:latin typeface="Arial" charset="0"/>
                <a:ea typeface="Arial" charset="0"/>
                <a:cs typeface="Arial" charset="0"/>
              </a:defRPr>
            </a:lvl2pPr>
            <a:lvl3pPr>
              <a:defRPr>
                <a:solidFill>
                  <a:schemeClr val="bg2">
                    <a:lumMod val="25000"/>
                  </a:schemeClr>
                </a:solidFill>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11747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5_Section Page Slide 2">
    <p:bg>
      <p:bgPr>
        <a:gradFill rotWithShape="1">
          <a:gsLst>
            <a:gs pos="0">
              <a:srgbClr val="055176"/>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51104" y="3262802"/>
            <a:ext cx="11338560" cy="332399"/>
          </a:xfrm>
        </p:spPr>
        <p:txBody>
          <a:bodyPr anchor="b"/>
          <a:lstStyle>
            <a:lvl1pPr algn="ctr">
              <a:defRPr sz="2400">
                <a:solidFill>
                  <a:schemeClr val="tx1">
                    <a:lumMod val="65000"/>
                    <a:lumOff val="3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62571181"/>
      </p:ext>
    </p:extLst>
  </p:cSld>
  <p:clrMapOvr>
    <a:overrideClrMapping bg1="dk1" tx1="lt1" bg2="dk2" tx2="lt2" accent1="accent1" accent2="accent2" accent3="accent3" accent4="accent4" accent5="accent5" accent6="accent6" hlink="hlink" folHlink="folHlink"/>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438153" y="292101"/>
            <a:ext cx="11166825" cy="369397"/>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sz="2667">
                <a:solidFill>
                  <a:schemeClr val="tx1">
                    <a:lumMod val="50000"/>
                    <a:lumOff val="50000"/>
                  </a:schemeClr>
                </a:solidFill>
              </a:defRPr>
            </a:lvl1pPr>
          </a:lstStyle>
          <a:p>
            <a:r>
              <a:rPr lang="en-US"/>
              <a:t>Click to edit Master title style</a:t>
            </a:r>
            <a:endParaRPr lang="en-US" dirty="0"/>
          </a:p>
        </p:txBody>
      </p:sp>
      <p:sp>
        <p:nvSpPr>
          <p:cNvPr id="6" name="Rectangle 3"/>
          <p:cNvSpPr>
            <a:spLocks noGrp="1" noChangeArrowheads="1"/>
          </p:cNvSpPr>
          <p:nvPr>
            <p:ph idx="1"/>
          </p:nvPr>
        </p:nvSpPr>
        <p:spPr bwMode="auto">
          <a:xfrm>
            <a:off x="438150" y="1128891"/>
            <a:ext cx="11166828" cy="5238043"/>
          </a:xfrm>
          <a:prstGeom prst="rect">
            <a:avLst/>
          </a:prstGeom>
          <a:noFill/>
          <a:ln>
            <a:noFill/>
          </a:ln>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Tree>
    <p:extLst>
      <p:ext uri="{BB962C8B-B14F-4D97-AF65-F5344CB8AC3E}">
        <p14:creationId xmlns:p14="http://schemas.microsoft.com/office/powerpoint/2010/main" val="468595208"/>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438152" y="292101"/>
            <a:ext cx="11334749" cy="443199"/>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sz="3200"/>
            </a:lvl1pPr>
          </a:lstStyle>
          <a:p>
            <a:r>
              <a:rPr lang="en-US"/>
              <a:t>Click to edit Master title style</a:t>
            </a:r>
            <a:endParaRPr lang="en-US" dirty="0"/>
          </a:p>
        </p:txBody>
      </p:sp>
      <p:sp>
        <p:nvSpPr>
          <p:cNvPr id="7" name="Text Placeholder 6"/>
          <p:cNvSpPr>
            <a:spLocks noGrp="1"/>
          </p:cNvSpPr>
          <p:nvPr>
            <p:ph type="body" sz="quarter" idx="12"/>
          </p:nvPr>
        </p:nvSpPr>
        <p:spPr>
          <a:xfrm>
            <a:off x="4218434" y="1828800"/>
            <a:ext cx="7554468" cy="4114800"/>
          </a:xfrm>
        </p:spPr>
        <p:txBody>
          <a:bodyPr tIns="91440"/>
          <a:lstStyle>
            <a:lvl1pPr marL="0" indent="0">
              <a:lnSpc>
                <a:spcPts val="1300"/>
              </a:lnSpc>
              <a:spcBef>
                <a:spcPts val="1080"/>
              </a:spcBef>
              <a:buNone/>
              <a:defRPr sz="1600"/>
            </a:lvl1pPr>
          </a:lstStyle>
          <a:p>
            <a:pPr lvl="0"/>
            <a:r>
              <a:rPr lang="en-US"/>
              <a:t>Click to edit Master text styles</a:t>
            </a:r>
          </a:p>
          <a:p>
            <a:pPr lvl="1"/>
            <a:r>
              <a:rPr lang="en-US"/>
              <a:t>Second level</a:t>
            </a:r>
          </a:p>
          <a:p>
            <a:pPr lvl="2"/>
            <a:r>
              <a:rPr lang="en-US"/>
              <a:t>Third level</a:t>
            </a:r>
          </a:p>
        </p:txBody>
      </p:sp>
      <p:sp>
        <p:nvSpPr>
          <p:cNvPr id="8" name="Text Placeholder 12"/>
          <p:cNvSpPr>
            <a:spLocks noGrp="1"/>
          </p:cNvSpPr>
          <p:nvPr>
            <p:ph type="body" sz="quarter" idx="13"/>
          </p:nvPr>
        </p:nvSpPr>
        <p:spPr>
          <a:xfrm>
            <a:off x="438912" y="1828800"/>
            <a:ext cx="3657600" cy="4114800"/>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85712730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Picture Placeholder 5"/>
          <p:cNvSpPr>
            <a:spLocks noGrp="1"/>
          </p:cNvSpPr>
          <p:nvPr>
            <p:ph type="pic" sz="quarter" idx="11"/>
          </p:nvPr>
        </p:nvSpPr>
        <p:spPr>
          <a:xfrm>
            <a:off x="0" y="0"/>
            <a:ext cx="12192000" cy="6858000"/>
          </a:xfrm>
        </p:spPr>
        <p:txBody>
          <a:bodyPr tIns="914400" anchor="ctr"/>
          <a:lstStyle>
            <a:lvl1pPr algn="ctr">
              <a:buNone/>
              <a:defRPr/>
            </a:lvl1pPr>
          </a:lstStyle>
          <a:p>
            <a:pPr lvl="0"/>
            <a:r>
              <a:rPr lang="en-US" noProof="0"/>
              <a:t>Drag picture to placeholder or click icon to add</a:t>
            </a:r>
            <a:endParaRPr lang="en-US" noProof="0" dirty="0"/>
          </a:p>
        </p:txBody>
      </p:sp>
      <p:sp>
        <p:nvSpPr>
          <p:cNvPr id="4" name="Title 1"/>
          <p:cNvSpPr>
            <a:spLocks noGrp="1"/>
          </p:cNvSpPr>
          <p:nvPr>
            <p:ph type="title"/>
          </p:nvPr>
        </p:nvSpPr>
        <p:spPr>
          <a:xfrm>
            <a:off x="438151" y="5252422"/>
            <a:ext cx="11338560" cy="443199"/>
          </a:xfrm>
        </p:spPr>
        <p:txBody>
          <a:bodyPr/>
          <a:lstStyle>
            <a:lvl1pPr>
              <a:defRPr sz="3200">
                <a:solidFill>
                  <a:schemeClr val="tx1">
                    <a:lumMod val="50000"/>
                    <a:lumOff val="50000"/>
                  </a:schemeClr>
                </a:solidFill>
              </a:defRPr>
            </a:lvl1pPr>
          </a:lstStyle>
          <a:p>
            <a:r>
              <a:rPr lang="en-US"/>
              <a:t>Click to edit Master title style</a:t>
            </a:r>
            <a:endParaRPr lang="en-US" dirty="0"/>
          </a:p>
        </p:txBody>
      </p:sp>
      <p:sp>
        <p:nvSpPr>
          <p:cNvPr id="5" name="Text Placeholder 7"/>
          <p:cNvSpPr>
            <a:spLocks noGrp="1"/>
          </p:cNvSpPr>
          <p:nvPr>
            <p:ph type="body" sz="quarter" idx="10"/>
          </p:nvPr>
        </p:nvSpPr>
        <p:spPr>
          <a:xfrm>
            <a:off x="438912" y="5801061"/>
            <a:ext cx="11338560" cy="731520"/>
          </a:xfrm>
        </p:spPr>
        <p:txBody>
          <a:bodyPr/>
          <a:lstStyle>
            <a:lvl1pPr marL="0" indent="0">
              <a:buNone/>
              <a:defRPr lang="en-US" sz="1600" kern="1200" dirty="0" smtClean="0">
                <a:solidFill>
                  <a:srgbClr val="6D6E70"/>
                </a:solidFill>
                <a:latin typeface="+mj-lt"/>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418344673"/>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Picture Placeholder 5"/>
          <p:cNvSpPr>
            <a:spLocks noGrp="1"/>
          </p:cNvSpPr>
          <p:nvPr>
            <p:ph type="pic" sz="quarter" idx="12"/>
          </p:nvPr>
        </p:nvSpPr>
        <p:spPr>
          <a:xfrm>
            <a:off x="0" y="0"/>
            <a:ext cx="12192000" cy="4526280"/>
          </a:xfrm>
        </p:spPr>
        <p:txBody>
          <a:bodyPr tIns="914400" anchor="ctr"/>
          <a:lstStyle>
            <a:lvl1pPr algn="ctr">
              <a:buNone/>
              <a:defRPr/>
            </a:lvl1pPr>
          </a:lstStyle>
          <a:p>
            <a:pPr lvl="0"/>
            <a:r>
              <a:rPr lang="en-US" noProof="0"/>
              <a:t>Drag picture to placeholder or click icon to add</a:t>
            </a:r>
            <a:endParaRPr lang="en-US" noProof="0" dirty="0"/>
          </a:p>
        </p:txBody>
      </p:sp>
      <p:sp>
        <p:nvSpPr>
          <p:cNvPr id="4" name="Title 1"/>
          <p:cNvSpPr>
            <a:spLocks noGrp="1"/>
          </p:cNvSpPr>
          <p:nvPr>
            <p:ph type="title"/>
          </p:nvPr>
        </p:nvSpPr>
        <p:spPr>
          <a:xfrm>
            <a:off x="487681" y="5302957"/>
            <a:ext cx="11285220" cy="221599"/>
          </a:xfrm>
        </p:spPr>
        <p:txBody>
          <a:bodyPr/>
          <a:lstStyle>
            <a:lvl1pPr>
              <a:defRPr sz="1600">
                <a:solidFill>
                  <a:schemeClr val="accent2"/>
                </a:soli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487680" y="5532120"/>
            <a:ext cx="9753600" cy="914400"/>
          </a:xfrm>
        </p:spPr>
        <p:txBody>
          <a:bodyPr/>
          <a:lstStyle>
            <a:lvl1pPr marL="0" indent="0">
              <a:buNone/>
              <a:defRPr kern="1200">
                <a:solidFill>
                  <a:srgbClr val="6D6E70"/>
                </a:solidFill>
              </a:defRPr>
            </a:lvl1pPr>
          </a:lstStyle>
          <a:p>
            <a:pPr lvl="0"/>
            <a:r>
              <a:rPr lang="en-US"/>
              <a:t>Click to edit Master text styles</a:t>
            </a:r>
          </a:p>
        </p:txBody>
      </p:sp>
    </p:spTree>
    <p:extLst>
      <p:ext uri="{BB962C8B-B14F-4D97-AF65-F5344CB8AC3E}">
        <p14:creationId xmlns:p14="http://schemas.microsoft.com/office/powerpoint/2010/main" val="257458833"/>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8150" y="292102"/>
            <a:ext cx="11334751" cy="443199"/>
          </a:xfrm>
        </p:spPr>
        <p:txBody>
          <a:bodyPr/>
          <a:lstStyle>
            <a:lvl1pPr>
              <a:defRPr sz="3200">
                <a:solidFill>
                  <a:schemeClr val="tx1">
                    <a:lumMod val="50000"/>
                    <a:lumOff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19102" y="1827214"/>
            <a:ext cx="5572124" cy="3656012"/>
          </a:xfrm>
        </p:spPr>
        <p:txBody>
          <a:bodyPr/>
          <a:lstStyle>
            <a:lvl1pPr>
              <a:defRPr sz="1600">
                <a:latin typeface="+mj-lt"/>
                <a:ea typeface="Verdana" panose="020B0604030504040204" pitchFamily="34" charset="0"/>
                <a:cs typeface="Verdana" panose="020B0604030504040204" pitchFamily="34" charset="0"/>
              </a:defRPr>
            </a:lvl1pPr>
            <a:lvl2pPr>
              <a:defRPr sz="1467">
                <a:latin typeface="+mj-lt"/>
                <a:ea typeface="Verdana" panose="020B0604030504040204" pitchFamily="34" charset="0"/>
                <a:cs typeface="Verdana" panose="020B0604030504040204" pitchFamily="34" charset="0"/>
              </a:defRPr>
            </a:lvl2pPr>
            <a:lvl3pPr>
              <a:defRPr sz="1400">
                <a:latin typeface="+mj-lt"/>
                <a:ea typeface="Verdana" panose="020B0604030504040204" pitchFamily="34" charset="0"/>
                <a:cs typeface="Verdana" panose="020B0604030504040204" pitchFamily="34" charset="0"/>
              </a:defRPr>
            </a:lvl3pPr>
            <a:lvl4pPr>
              <a:defRPr sz="1600">
                <a:latin typeface="+mj-lt"/>
                <a:ea typeface="Verdana" panose="020B0604030504040204" pitchFamily="34" charset="0"/>
                <a:cs typeface="Verdana" panose="020B0604030504040204" pitchFamily="34" charset="0"/>
              </a:defRPr>
            </a:lvl4pPr>
            <a:lvl5pPr>
              <a:defRPr sz="1600">
                <a:latin typeface="+mj-lt"/>
                <a:ea typeface="Verdana" panose="020B0604030504040204" pitchFamily="34" charset="0"/>
                <a:cs typeface="Verdana" panose="020B060403050404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0775" y="1827214"/>
            <a:ext cx="5572125" cy="3656012"/>
          </a:xfrm>
        </p:spPr>
        <p:txBody>
          <a:bodyPr/>
          <a:lstStyle>
            <a:lvl1pPr>
              <a:defRPr sz="1600">
                <a:latin typeface="+mj-lt"/>
                <a:ea typeface="Verdana" panose="020B0604030504040204" pitchFamily="34" charset="0"/>
                <a:cs typeface="Verdana" panose="020B0604030504040204" pitchFamily="34" charset="0"/>
              </a:defRPr>
            </a:lvl1pPr>
            <a:lvl2pPr>
              <a:defRPr sz="1467">
                <a:latin typeface="+mj-lt"/>
                <a:ea typeface="Verdana" panose="020B0604030504040204" pitchFamily="34" charset="0"/>
                <a:cs typeface="Verdana" panose="020B0604030504040204" pitchFamily="34" charset="0"/>
              </a:defRPr>
            </a:lvl2pPr>
            <a:lvl3pPr>
              <a:defRPr sz="1400">
                <a:latin typeface="+mj-lt"/>
                <a:ea typeface="Verdana" panose="020B0604030504040204" pitchFamily="34" charset="0"/>
                <a:cs typeface="Verdana" panose="020B0604030504040204" pitchFamily="34" charset="0"/>
              </a:defRPr>
            </a:lvl3pPr>
            <a:lvl4pPr>
              <a:defRPr sz="1600">
                <a:latin typeface="+mj-lt"/>
                <a:ea typeface="Verdana" panose="020B0604030504040204" pitchFamily="34" charset="0"/>
                <a:cs typeface="Verdana" panose="020B0604030504040204" pitchFamily="34" charset="0"/>
              </a:defRPr>
            </a:lvl4pPr>
            <a:lvl5pPr>
              <a:defRPr sz="1600">
                <a:latin typeface="+mj-lt"/>
                <a:ea typeface="Verdana" panose="020B0604030504040204" pitchFamily="34" charset="0"/>
                <a:cs typeface="Verdana" panose="020B060403050404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541173"/>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8150" y="292102"/>
            <a:ext cx="11334751" cy="443199"/>
          </a:xfrm>
        </p:spPr>
        <p:txBody>
          <a:bodyPr/>
          <a:lstStyle>
            <a:lvl1pPr>
              <a:defRPr sz="3200">
                <a:solidFill>
                  <a:schemeClr val="tx1">
                    <a:lumMod val="50000"/>
                    <a:lumOff val="5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9101" y="1535113"/>
            <a:ext cx="5577417" cy="639763"/>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19101" y="2174875"/>
            <a:ext cx="5577417" cy="3951288"/>
          </a:xfrm>
        </p:spPr>
        <p:txBody>
          <a:bodyPr/>
          <a:lstStyle>
            <a:lvl1pPr>
              <a:defRPr sz="1600">
                <a:latin typeface="Arial" pitchFamily="34" charset="0"/>
                <a:cs typeface="Arial" pitchFamily="34" charset="0"/>
              </a:defRPr>
            </a:lvl1pPr>
            <a:lvl2pPr>
              <a:defRPr sz="1467">
                <a:latin typeface="Arial" pitchFamily="34" charset="0"/>
                <a:cs typeface="Arial" pitchFamily="34" charset="0"/>
              </a:defRPr>
            </a:lvl2pPr>
            <a:lvl3pPr>
              <a:defRPr sz="14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5113"/>
            <a:ext cx="5579532" cy="639763"/>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579532" cy="3951288"/>
          </a:xfrm>
        </p:spPr>
        <p:txBody>
          <a:bodyPr/>
          <a:lstStyle>
            <a:lvl1pPr>
              <a:defRPr sz="1600">
                <a:latin typeface="Arial" pitchFamily="34" charset="0"/>
                <a:cs typeface="Arial" pitchFamily="34" charset="0"/>
              </a:defRPr>
            </a:lvl1pPr>
            <a:lvl2pPr>
              <a:defRPr sz="1467">
                <a:latin typeface="Arial" pitchFamily="34" charset="0"/>
                <a:cs typeface="Arial" pitchFamily="34" charset="0"/>
              </a:defRPr>
            </a:lvl2pPr>
            <a:lvl3pPr>
              <a:defRPr sz="14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008862"/>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636617"/>
            <a:ext cx="10886163" cy="466110"/>
          </a:xfrm>
          <a:prstGeom prst="rect">
            <a:avLst/>
          </a:prstGeom>
        </p:spPr>
        <p:txBody>
          <a:bodyPr lIns="0" tIns="0" rIns="0" bIns="0" anchor="t"/>
          <a:lstStyle>
            <a:lvl1pPr marL="0" indent="0">
              <a:buNone/>
              <a:defRPr sz="2300" b="1">
                <a:solidFill>
                  <a:schemeClr val="accent2"/>
                </a:solidFill>
              </a:defRPr>
            </a:lvl1pPr>
          </a:lstStyle>
          <a:p>
            <a:pPr lvl="0"/>
            <a:r>
              <a:rPr lang="en-US"/>
              <a:t>Click to edit Master text styles</a:t>
            </a:r>
          </a:p>
        </p:txBody>
      </p:sp>
      <p:sp>
        <p:nvSpPr>
          <p:cNvPr id="12" name="Text Placeholder 3"/>
          <p:cNvSpPr>
            <a:spLocks noGrp="1"/>
          </p:cNvSpPr>
          <p:nvPr>
            <p:ph type="body" sz="quarter" idx="11"/>
          </p:nvPr>
        </p:nvSpPr>
        <p:spPr>
          <a:xfrm>
            <a:off x="304800" y="320041"/>
            <a:ext cx="10886163" cy="316577"/>
          </a:xfrm>
          <a:prstGeom prst="rect">
            <a:avLst/>
          </a:prstGeom>
        </p:spPr>
        <p:txBody>
          <a:bodyPr lIns="0" tIns="0" rIns="0" bIns="0" anchor="ctr"/>
          <a:lstStyle>
            <a:lvl1pPr marL="0" indent="0">
              <a:buNone/>
              <a:defRPr sz="1500" b="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9898230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320042"/>
            <a:ext cx="10886163" cy="466110"/>
          </a:xfrm>
          <a:prstGeom prst="rect">
            <a:avLst/>
          </a:prstGeom>
        </p:spPr>
        <p:txBody>
          <a:bodyPr lIns="0" tIns="0" rIns="0" bIns="0" anchor="t"/>
          <a:lstStyle>
            <a:lvl1pPr marL="0" indent="0">
              <a:buNone/>
              <a:defRPr sz="2300" b="1">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546848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_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742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80" y="0"/>
            <a:ext cx="12183921" cy="6857998"/>
          </a:xfrm>
          <a:prstGeom prst="rect">
            <a:avLst/>
          </a:prstGeom>
          <a:solidFill>
            <a:schemeClr val="accent4">
              <a:lumMod val="75000"/>
            </a:schemeClr>
          </a:solidFill>
        </p:spPr>
      </p:pic>
    </p:spTree>
    <p:extLst>
      <p:ext uri="{BB962C8B-B14F-4D97-AF65-F5344CB8AC3E}">
        <p14:creationId xmlns:p14="http://schemas.microsoft.com/office/powerpoint/2010/main" val="19494610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with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320042"/>
            <a:ext cx="10886163" cy="466110"/>
          </a:xfrm>
          <a:prstGeom prst="rect">
            <a:avLst/>
          </a:prstGeom>
        </p:spPr>
        <p:txBody>
          <a:bodyPr lIns="0" tIns="0" rIns="0" bIns="0" anchor="t"/>
          <a:lstStyle>
            <a:lvl1pPr marL="0" indent="0">
              <a:buNone/>
              <a:defRPr sz="2300" b="1">
                <a:solidFill>
                  <a:schemeClr val="accent2"/>
                </a:solidFill>
              </a:defRPr>
            </a:lvl1pPr>
          </a:lstStyle>
          <a:p>
            <a:pPr lvl="0"/>
            <a:r>
              <a:rPr lang="en-US"/>
              <a:t>Click to edit Master text styles</a:t>
            </a:r>
          </a:p>
        </p:txBody>
      </p:sp>
      <p:sp>
        <p:nvSpPr>
          <p:cNvPr id="3" name="Content Placeholder 2"/>
          <p:cNvSpPr>
            <a:spLocks noGrp="1"/>
          </p:cNvSpPr>
          <p:nvPr>
            <p:ph sz="quarter" idx="11"/>
          </p:nvPr>
        </p:nvSpPr>
        <p:spPr>
          <a:xfrm>
            <a:off x="304801" y="1333404"/>
            <a:ext cx="10776031" cy="4347451"/>
          </a:xfrm>
          <a:prstGeom prst="rect">
            <a:avLst/>
          </a:prstGeom>
        </p:spPr>
        <p:txBody>
          <a:bodyPr lIns="117221" tIns="58610" rIns="117221" bIns="58610"/>
          <a:lstStyle>
            <a:lvl1pPr marL="295089" indent="-295089">
              <a:tabLst/>
              <a:defRPr sz="2100"/>
            </a:lvl1pPr>
            <a:lvl2pPr marL="590178" indent="-295089">
              <a:tabLst/>
              <a:defRPr sz="1800"/>
            </a:lvl2pPr>
            <a:lvl3pPr marL="960564" indent="-295089">
              <a:tabLst/>
              <a:defRPr sz="1800" i="1"/>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59842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Custom Layout">
    <p:bg>
      <p:bgPr>
        <a:solidFill>
          <a:srgbClr val="414141"/>
        </a:solidFill>
        <a:effectLst/>
      </p:bgPr>
    </p:bg>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11327607" y="-37306"/>
            <a:ext cx="28733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596900" y="4860925"/>
            <a:ext cx="4805363" cy="0"/>
          </a:xfrm>
          <a:prstGeom prst="line">
            <a:avLst/>
          </a:prstGeom>
          <a:ln w="63500">
            <a:solidFill>
              <a:schemeClr val="accent4"/>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884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2_Title Slide 2">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userDrawn="1"/>
        </p:nvSpPr>
        <p:spPr bwMode="auto">
          <a:xfrm>
            <a:off x="438150" y="6545263"/>
            <a:ext cx="7810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585788" eaLnBrk="0" hangingPunct="0">
              <a:defRPr>
                <a:solidFill>
                  <a:schemeClr val="tx1"/>
                </a:solidFill>
                <a:latin typeface="Arial" charset="0"/>
                <a:ea typeface="MS PGothic" charset="-128"/>
              </a:defRPr>
            </a:lvl1pPr>
            <a:lvl2pPr marL="742950" indent="-285750" defTabSz="585788" eaLnBrk="0" hangingPunct="0">
              <a:defRPr>
                <a:solidFill>
                  <a:schemeClr val="tx1"/>
                </a:solidFill>
                <a:latin typeface="Arial" charset="0"/>
                <a:ea typeface="MS PGothic" charset="-128"/>
              </a:defRPr>
            </a:lvl2pPr>
            <a:lvl3pPr marL="1143000" indent="-228600" defTabSz="585788" eaLnBrk="0" hangingPunct="0">
              <a:defRPr>
                <a:solidFill>
                  <a:schemeClr val="tx1"/>
                </a:solidFill>
                <a:latin typeface="Arial" charset="0"/>
                <a:ea typeface="MS PGothic" charset="-128"/>
              </a:defRPr>
            </a:lvl3pPr>
            <a:lvl4pPr marL="1600200" indent="-228600" defTabSz="585788" eaLnBrk="0" hangingPunct="0">
              <a:defRPr>
                <a:solidFill>
                  <a:schemeClr val="tx1"/>
                </a:solidFill>
                <a:latin typeface="Arial" charset="0"/>
                <a:ea typeface="MS PGothic" charset="-128"/>
              </a:defRPr>
            </a:lvl4pPr>
            <a:lvl5pPr marL="2057400" indent="-228600" defTabSz="585788" eaLnBrk="0" hangingPunct="0">
              <a:defRPr>
                <a:solidFill>
                  <a:schemeClr val="tx1"/>
                </a:solidFill>
                <a:latin typeface="Arial" charset="0"/>
                <a:ea typeface="MS PGothic" charset="-128"/>
              </a:defRPr>
            </a:lvl5pPr>
            <a:lvl6pPr marL="2514600" indent="-228600" defTabSz="585788" eaLnBrk="0" fontAlgn="base" hangingPunct="0">
              <a:spcBef>
                <a:spcPct val="0"/>
              </a:spcBef>
              <a:spcAft>
                <a:spcPct val="0"/>
              </a:spcAft>
              <a:defRPr>
                <a:solidFill>
                  <a:schemeClr val="tx1"/>
                </a:solidFill>
                <a:latin typeface="Arial" charset="0"/>
                <a:ea typeface="MS PGothic" charset="-128"/>
              </a:defRPr>
            </a:lvl6pPr>
            <a:lvl7pPr marL="2971800" indent="-228600" defTabSz="585788" eaLnBrk="0" fontAlgn="base" hangingPunct="0">
              <a:spcBef>
                <a:spcPct val="0"/>
              </a:spcBef>
              <a:spcAft>
                <a:spcPct val="0"/>
              </a:spcAft>
              <a:defRPr>
                <a:solidFill>
                  <a:schemeClr val="tx1"/>
                </a:solidFill>
                <a:latin typeface="Arial" charset="0"/>
                <a:ea typeface="MS PGothic" charset="-128"/>
              </a:defRPr>
            </a:lvl7pPr>
            <a:lvl8pPr marL="3429000" indent="-228600" defTabSz="585788" eaLnBrk="0" fontAlgn="base" hangingPunct="0">
              <a:spcBef>
                <a:spcPct val="0"/>
              </a:spcBef>
              <a:spcAft>
                <a:spcPct val="0"/>
              </a:spcAft>
              <a:defRPr>
                <a:solidFill>
                  <a:schemeClr val="tx1"/>
                </a:solidFill>
                <a:latin typeface="Arial" charset="0"/>
                <a:ea typeface="MS PGothic" charset="-128"/>
              </a:defRPr>
            </a:lvl8pPr>
            <a:lvl9pPr marL="3886200" indent="-228600" defTabSz="585788" eaLnBrk="0" fontAlgn="base" hangingPunct="0">
              <a:spcBef>
                <a:spcPct val="0"/>
              </a:spcBef>
              <a:spcAft>
                <a:spcPct val="0"/>
              </a:spcAft>
              <a:defRPr>
                <a:solidFill>
                  <a:schemeClr val="tx1"/>
                </a:solidFill>
                <a:latin typeface="Arial" charset="0"/>
                <a:ea typeface="MS PGothic" charset="-128"/>
              </a:defRPr>
            </a:lvl9pPr>
          </a:lstStyle>
          <a:p>
            <a:pPr eaLnBrk="1" hangingPunct="1">
              <a:lnSpc>
                <a:spcPct val="90000"/>
              </a:lnSpc>
              <a:defRPr/>
            </a:pPr>
            <a:fld id="{ECBD9195-ABF3-E645-AB22-784FCB66F282}" type="slidenum">
              <a:rPr lang="en-US" altLang="en-US" sz="800" smtClean="0">
                <a:solidFill>
                  <a:srgbClr val="7F7F7F"/>
                </a:solidFill>
              </a:rPr>
              <a:pPr eaLnBrk="1" hangingPunct="1">
                <a:lnSpc>
                  <a:spcPct val="90000"/>
                </a:lnSpc>
                <a:defRPr/>
              </a:pPr>
              <a:t>‹#›</a:t>
            </a:fld>
            <a:endParaRPr lang="en-US" altLang="en-US" sz="800">
              <a:solidFill>
                <a:srgbClr val="7F7F7F"/>
              </a:solidFill>
            </a:endParaRPr>
          </a:p>
        </p:txBody>
      </p:sp>
      <p:pic>
        <p:nvPicPr>
          <p:cNvPr id="7"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722100" y="5618163"/>
            <a:ext cx="26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5"/>
          <p:cNvSpPr>
            <a:spLocks noGrp="1"/>
          </p:cNvSpPr>
          <p:nvPr>
            <p:ph type="body" sz="quarter" idx="10"/>
          </p:nvPr>
        </p:nvSpPr>
        <p:spPr>
          <a:xfrm>
            <a:off x="451104" y="2805727"/>
            <a:ext cx="11338560" cy="338328"/>
          </a:xfrm>
          <a:prstGeom prst="rect">
            <a:avLst/>
          </a:prstGeom>
        </p:spPr>
        <p:txBody>
          <a:bodyPr lIns="117221" tIns="58610" rIns="117221" bIns="58610" anchor="b"/>
          <a:lstStyle>
            <a:lvl1pPr marL="0" indent="0">
              <a:spcBef>
                <a:spcPts val="1269"/>
              </a:spcBef>
              <a:buNone/>
              <a:defRPr sz="2100">
                <a:solidFill>
                  <a:schemeClr val="bg1"/>
                </a:solidFill>
              </a:defRPr>
            </a:lvl1pPr>
            <a:lvl5pPr>
              <a:buNone/>
              <a:defRPr/>
            </a:lvl5pPr>
          </a:lstStyle>
          <a:p>
            <a:pPr lvl="0"/>
            <a:r>
              <a:rPr lang="en-US" dirty="0"/>
              <a:t>Edit Master text styles</a:t>
            </a:r>
          </a:p>
        </p:txBody>
      </p:sp>
      <p:sp>
        <p:nvSpPr>
          <p:cNvPr id="16" name="Title 8"/>
          <p:cNvSpPr>
            <a:spLocks noGrp="1"/>
          </p:cNvSpPr>
          <p:nvPr>
            <p:ph type="title"/>
          </p:nvPr>
        </p:nvSpPr>
        <p:spPr>
          <a:xfrm>
            <a:off x="451104" y="2336116"/>
            <a:ext cx="11338560" cy="443198"/>
          </a:xfrm>
          <a:prstGeom prst="rect">
            <a:avLst/>
          </a:prstGeom>
        </p:spPr>
        <p:txBody>
          <a:bodyPr lIns="117221" tIns="58610" rIns="117221" bIns="58610" anchor="b"/>
          <a:lstStyle>
            <a:lvl1pPr>
              <a:defRPr sz="3100" b="1">
                <a:solidFill>
                  <a:schemeClr val="bg1"/>
                </a:solidFill>
              </a:defRPr>
            </a:lvl1pPr>
          </a:lstStyle>
          <a:p>
            <a:r>
              <a:rPr lang="en-US" dirty="0"/>
              <a:t>Click to edit Master title style</a:t>
            </a:r>
          </a:p>
        </p:txBody>
      </p:sp>
      <p:sp>
        <p:nvSpPr>
          <p:cNvPr id="17" name="Text Placeholder 7"/>
          <p:cNvSpPr>
            <a:spLocks noGrp="1"/>
          </p:cNvSpPr>
          <p:nvPr>
            <p:ph type="body" sz="quarter" idx="11"/>
          </p:nvPr>
        </p:nvSpPr>
        <p:spPr>
          <a:xfrm>
            <a:off x="419103" y="3681804"/>
            <a:ext cx="11407140" cy="730538"/>
          </a:xfrm>
          <a:prstGeom prst="rect">
            <a:avLst/>
          </a:prstGeom>
        </p:spPr>
        <p:txBody>
          <a:bodyPr lIns="117221" tIns="58610" rIns="117221" bIns="58610"/>
          <a:lstStyle>
            <a:lvl1pPr marL="164843" marR="0" indent="-164843" algn="l" defTabSz="1172215" rtl="0" eaLnBrk="0" fontAlgn="base" latinLnBrk="0" hangingPunct="0">
              <a:lnSpc>
                <a:spcPct val="100000"/>
              </a:lnSpc>
              <a:spcBef>
                <a:spcPct val="50000"/>
              </a:spcBef>
              <a:spcAft>
                <a:spcPct val="0"/>
              </a:spcAft>
              <a:buClr>
                <a:srgbClr val="6D6E70"/>
              </a:buClr>
              <a:buSzPct val="90000"/>
              <a:buFont typeface="Wingdings" panose="05000000000000000000" pitchFamily="2" charset="2"/>
              <a:buChar char="§"/>
              <a:tabLst/>
              <a:defRPr sz="1500"/>
            </a:lvl1pPr>
            <a:lvl2pPr marL="488423" marR="0" indent="-156703" algn="l" defTabSz="1172215" rtl="0" eaLnBrk="0" fontAlgn="base" latinLnBrk="0" hangingPunct="0">
              <a:lnSpc>
                <a:spcPct val="100000"/>
              </a:lnSpc>
              <a:spcBef>
                <a:spcPct val="0"/>
              </a:spcBef>
              <a:spcAft>
                <a:spcPct val="0"/>
              </a:spcAft>
              <a:buClr>
                <a:srgbClr val="6D6E70"/>
              </a:buClr>
              <a:buSzPct val="90000"/>
              <a:buFont typeface="Arial" panose="020B0604020202020204" pitchFamily="34" charset="0"/>
              <a:buChar char="–"/>
              <a:tabLst/>
              <a:defRPr sz="1400"/>
            </a:lvl2pPr>
            <a:lvl3pPr marL="822179" marR="0" indent="-164843" algn="l" defTabSz="1172215" rtl="0" eaLnBrk="0" fontAlgn="base" latinLnBrk="0" hangingPunct="0">
              <a:lnSpc>
                <a:spcPct val="100000"/>
              </a:lnSpc>
              <a:spcBef>
                <a:spcPct val="0"/>
              </a:spcBef>
              <a:spcAft>
                <a:spcPct val="0"/>
              </a:spcAft>
              <a:buClr>
                <a:srgbClr val="6D6E70"/>
              </a:buClr>
              <a:buSzPct val="90000"/>
              <a:buFont typeface="Wingdings" panose="05000000000000000000" pitchFamily="2" charset="2"/>
              <a:buChar char="§"/>
              <a:tabLst/>
              <a:defRPr/>
            </a:lvl3pPr>
            <a:lvl4pPr marL="1357407" marR="0" indent="-366317" algn="l" defTabSz="1172215" rtl="0" eaLnBrk="0" fontAlgn="base" latinLnBrk="0" hangingPunct="0">
              <a:lnSpc>
                <a:spcPct val="100000"/>
              </a:lnSpc>
              <a:spcBef>
                <a:spcPct val="20000"/>
              </a:spcBef>
              <a:spcAft>
                <a:spcPct val="0"/>
              </a:spcAft>
              <a:buClr>
                <a:srgbClr val="FFFFFF"/>
              </a:buClr>
              <a:buSzTx/>
              <a:buFont typeface="Arial" charset="0"/>
              <a:buChar char="•"/>
              <a:tabLst/>
              <a:defRPr/>
            </a:lvl4pPr>
            <a:lvl5pPr marL="1479514" marR="0" indent="-156703" algn="l" defTabSz="1172215" rtl="0" eaLnBrk="0" fontAlgn="base" latinLnBrk="0" hangingPunct="0">
              <a:lnSpc>
                <a:spcPct val="100000"/>
              </a:lnSpc>
              <a:spcBef>
                <a:spcPct val="20000"/>
              </a:spcBef>
              <a:spcAft>
                <a:spcPct val="0"/>
              </a:spcAft>
              <a:buClr>
                <a:srgbClr val="FFFFFF"/>
              </a:buClr>
              <a:buSzTx/>
              <a:buFontTx/>
              <a:buChar char="»"/>
              <a:tabLst/>
              <a:defRPr/>
            </a:lvl5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p:txBody>
      </p:sp>
    </p:spTree>
    <p:extLst>
      <p:ext uri="{BB962C8B-B14F-4D97-AF65-F5344CB8AC3E}">
        <p14:creationId xmlns:p14="http://schemas.microsoft.com/office/powerpoint/2010/main" val="81902255"/>
      </p:ext>
    </p:extLst>
  </p:cSld>
  <p:clrMapOvr>
    <a:masterClrMapping/>
  </p:clrMapOvr>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702175" y="6575425"/>
            <a:ext cx="2787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17221" tIns="58610" rIns="117221" bIns="58610">
            <a:spAutoFit/>
          </a:bodyPr>
          <a:lstStyle>
            <a:lvl1pPr defTabSz="585788" eaLnBrk="0" hangingPunct="0">
              <a:defRPr>
                <a:solidFill>
                  <a:schemeClr val="tx1"/>
                </a:solidFill>
                <a:latin typeface="Arial" charset="0"/>
                <a:ea typeface="MS PGothic" charset="-128"/>
              </a:defRPr>
            </a:lvl1pPr>
            <a:lvl2pPr marL="742950" indent="-285750" defTabSz="585788" eaLnBrk="0" hangingPunct="0">
              <a:defRPr>
                <a:solidFill>
                  <a:schemeClr val="tx1"/>
                </a:solidFill>
                <a:latin typeface="Arial" charset="0"/>
                <a:ea typeface="MS PGothic" charset="-128"/>
              </a:defRPr>
            </a:lvl2pPr>
            <a:lvl3pPr marL="1143000" indent="-228600" defTabSz="585788" eaLnBrk="0" hangingPunct="0">
              <a:defRPr>
                <a:solidFill>
                  <a:schemeClr val="tx1"/>
                </a:solidFill>
                <a:latin typeface="Arial" charset="0"/>
                <a:ea typeface="MS PGothic" charset="-128"/>
              </a:defRPr>
            </a:lvl3pPr>
            <a:lvl4pPr marL="1600200" indent="-228600" defTabSz="585788" eaLnBrk="0" hangingPunct="0">
              <a:defRPr>
                <a:solidFill>
                  <a:schemeClr val="tx1"/>
                </a:solidFill>
                <a:latin typeface="Arial" charset="0"/>
                <a:ea typeface="MS PGothic" charset="-128"/>
              </a:defRPr>
            </a:lvl4pPr>
            <a:lvl5pPr marL="2057400" indent="-228600" defTabSz="585788" eaLnBrk="0" hangingPunct="0">
              <a:defRPr>
                <a:solidFill>
                  <a:schemeClr val="tx1"/>
                </a:solidFill>
                <a:latin typeface="Arial" charset="0"/>
                <a:ea typeface="MS PGothic" charset="-128"/>
              </a:defRPr>
            </a:lvl5pPr>
            <a:lvl6pPr marL="2514600" indent="-228600" defTabSz="585788" eaLnBrk="0" fontAlgn="base" hangingPunct="0">
              <a:spcBef>
                <a:spcPct val="0"/>
              </a:spcBef>
              <a:spcAft>
                <a:spcPct val="0"/>
              </a:spcAft>
              <a:defRPr>
                <a:solidFill>
                  <a:schemeClr val="tx1"/>
                </a:solidFill>
                <a:latin typeface="Arial" charset="0"/>
                <a:ea typeface="MS PGothic" charset="-128"/>
              </a:defRPr>
            </a:lvl6pPr>
            <a:lvl7pPr marL="2971800" indent="-228600" defTabSz="585788" eaLnBrk="0" fontAlgn="base" hangingPunct="0">
              <a:spcBef>
                <a:spcPct val="0"/>
              </a:spcBef>
              <a:spcAft>
                <a:spcPct val="0"/>
              </a:spcAft>
              <a:defRPr>
                <a:solidFill>
                  <a:schemeClr val="tx1"/>
                </a:solidFill>
                <a:latin typeface="Arial" charset="0"/>
                <a:ea typeface="MS PGothic" charset="-128"/>
              </a:defRPr>
            </a:lvl7pPr>
            <a:lvl8pPr marL="3429000" indent="-228600" defTabSz="585788" eaLnBrk="0" fontAlgn="base" hangingPunct="0">
              <a:spcBef>
                <a:spcPct val="0"/>
              </a:spcBef>
              <a:spcAft>
                <a:spcPct val="0"/>
              </a:spcAft>
              <a:defRPr>
                <a:solidFill>
                  <a:schemeClr val="tx1"/>
                </a:solidFill>
                <a:latin typeface="Arial" charset="0"/>
                <a:ea typeface="MS PGothic" charset="-128"/>
              </a:defRPr>
            </a:lvl8pPr>
            <a:lvl9pPr marL="3886200" indent="-228600" defTabSz="585788" eaLnBrk="0" fontAlgn="base" hangingPunct="0">
              <a:spcBef>
                <a:spcPct val="0"/>
              </a:spcBef>
              <a:spcAft>
                <a:spcPct val="0"/>
              </a:spcAft>
              <a:defRPr>
                <a:solidFill>
                  <a:schemeClr val="tx1"/>
                </a:solidFill>
                <a:latin typeface="Arial" charset="0"/>
                <a:ea typeface="MS PGothic" charset="-128"/>
              </a:defRPr>
            </a:lvl9pPr>
          </a:lstStyle>
          <a:p>
            <a:pPr algn="ctr">
              <a:defRPr/>
            </a:pPr>
            <a:r>
              <a:rPr lang="en-US" altLang="x-none" sz="900">
                <a:solidFill>
                  <a:srgbClr val="959F9F"/>
                </a:solidFill>
              </a:rPr>
              <a:t>© Copyright IBM Corporation 2016  |  IBM Internal</a:t>
            </a:r>
          </a:p>
        </p:txBody>
      </p:sp>
      <p:sp>
        <p:nvSpPr>
          <p:cNvPr id="5" name="Title 4"/>
          <p:cNvSpPr txBox="1">
            <a:spLocks/>
          </p:cNvSpPr>
          <p:nvPr userDrawn="1"/>
        </p:nvSpPr>
        <p:spPr>
          <a:xfrm>
            <a:off x="41275" y="6494463"/>
            <a:ext cx="1936750" cy="320675"/>
          </a:xfrm>
          <a:prstGeom prst="rect">
            <a:avLst/>
          </a:prstGeom>
        </p:spPr>
        <p:txBody>
          <a:bodyPr lIns="117221" tIns="58610" rIns="117221" bIns="58610" anchor="b"/>
          <a:lstStyle>
            <a:lvl1pPr defTabSz="457200" eaLnBrk="0" hangingPunct="0">
              <a:defRPr>
                <a:solidFill>
                  <a:schemeClr val="tx1"/>
                </a:solidFill>
                <a:latin typeface="Arial" charset="0"/>
                <a:ea typeface="MS PGothic" charset="-128"/>
              </a:defRPr>
            </a:lvl1pPr>
            <a:lvl2pPr marL="742950" indent="-285750" defTabSz="457200" eaLnBrk="0" hangingPunct="0">
              <a:defRPr>
                <a:solidFill>
                  <a:schemeClr val="tx1"/>
                </a:solidFill>
                <a:latin typeface="Arial" charset="0"/>
                <a:ea typeface="MS PGothic" charset="-128"/>
              </a:defRPr>
            </a:lvl2pPr>
            <a:lvl3pPr marL="1143000" indent="-228600" defTabSz="457200" eaLnBrk="0" hangingPunct="0">
              <a:defRPr>
                <a:solidFill>
                  <a:schemeClr val="tx1"/>
                </a:solidFill>
                <a:latin typeface="Arial" charset="0"/>
                <a:ea typeface="MS PGothic" charset="-128"/>
              </a:defRPr>
            </a:lvl3pPr>
            <a:lvl4pPr marL="1600200" indent="-228600" defTabSz="457200" eaLnBrk="0" hangingPunct="0">
              <a:defRPr>
                <a:solidFill>
                  <a:schemeClr val="tx1"/>
                </a:solidFill>
                <a:latin typeface="Arial" charset="0"/>
                <a:ea typeface="MS PGothic" charset="-128"/>
              </a:defRPr>
            </a:lvl4pPr>
            <a:lvl5pPr marL="2057400" indent="-228600" defTabSz="457200" eaLnBrk="0" hangingPunct="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defRPr/>
            </a:pPr>
            <a:fld id="{85BD27C7-958D-FB49-BCC0-082ACF1647BE}" type="slidenum">
              <a:rPr lang="en-US" altLang="x-none" sz="900" smtClean="0">
                <a:solidFill>
                  <a:srgbClr val="959F9F"/>
                </a:solidFill>
              </a:rPr>
              <a:pPr>
                <a:defRPr/>
              </a:pPr>
              <a:t>‹#›</a:t>
            </a:fld>
            <a:endParaRPr lang="en-US" altLang="x-none" sz="900">
              <a:solidFill>
                <a:srgbClr val="959F9F"/>
              </a:solidFill>
            </a:endParaRPr>
          </a:p>
        </p:txBody>
      </p:sp>
      <p:sp>
        <p:nvSpPr>
          <p:cNvPr id="6" name="TextBox 7"/>
          <p:cNvSpPr txBox="1">
            <a:spLocks noChangeArrowheads="1"/>
          </p:cNvSpPr>
          <p:nvPr userDrawn="1"/>
        </p:nvSpPr>
        <p:spPr bwMode="auto">
          <a:xfrm>
            <a:off x="325438" y="341313"/>
            <a:ext cx="10972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21" tIns="58610" rIns="117221" bIns="58610"/>
          <a:lstStyle>
            <a:lvl1pPr defTabSz="585788" eaLnBrk="0" hangingPunct="0">
              <a:defRPr>
                <a:solidFill>
                  <a:schemeClr val="tx1"/>
                </a:solidFill>
                <a:latin typeface="Arial" charset="0"/>
                <a:ea typeface="MS PGothic" charset="-128"/>
              </a:defRPr>
            </a:lvl1pPr>
            <a:lvl2pPr marL="742950" indent="-285750" defTabSz="585788" eaLnBrk="0" hangingPunct="0">
              <a:defRPr>
                <a:solidFill>
                  <a:schemeClr val="tx1"/>
                </a:solidFill>
                <a:latin typeface="Arial" charset="0"/>
                <a:ea typeface="MS PGothic" charset="-128"/>
              </a:defRPr>
            </a:lvl2pPr>
            <a:lvl3pPr marL="1143000" indent="-228600" defTabSz="585788" eaLnBrk="0" hangingPunct="0">
              <a:defRPr>
                <a:solidFill>
                  <a:schemeClr val="tx1"/>
                </a:solidFill>
                <a:latin typeface="Arial" charset="0"/>
                <a:ea typeface="MS PGothic" charset="-128"/>
              </a:defRPr>
            </a:lvl3pPr>
            <a:lvl4pPr marL="1600200" indent="-228600" defTabSz="585788" eaLnBrk="0" hangingPunct="0">
              <a:defRPr>
                <a:solidFill>
                  <a:schemeClr val="tx1"/>
                </a:solidFill>
                <a:latin typeface="Arial" charset="0"/>
                <a:ea typeface="MS PGothic" charset="-128"/>
              </a:defRPr>
            </a:lvl4pPr>
            <a:lvl5pPr marL="2057400" indent="-228600" defTabSz="585788" eaLnBrk="0" hangingPunct="0">
              <a:defRPr>
                <a:solidFill>
                  <a:schemeClr val="tx1"/>
                </a:solidFill>
                <a:latin typeface="Arial" charset="0"/>
                <a:ea typeface="MS PGothic" charset="-128"/>
              </a:defRPr>
            </a:lvl5pPr>
            <a:lvl6pPr marL="2514600" indent="-228600" defTabSz="585788" eaLnBrk="0" fontAlgn="base" hangingPunct="0">
              <a:spcBef>
                <a:spcPct val="0"/>
              </a:spcBef>
              <a:spcAft>
                <a:spcPct val="0"/>
              </a:spcAft>
              <a:defRPr>
                <a:solidFill>
                  <a:schemeClr val="tx1"/>
                </a:solidFill>
                <a:latin typeface="Arial" charset="0"/>
                <a:ea typeface="MS PGothic" charset="-128"/>
              </a:defRPr>
            </a:lvl6pPr>
            <a:lvl7pPr marL="2971800" indent="-228600" defTabSz="585788" eaLnBrk="0" fontAlgn="base" hangingPunct="0">
              <a:spcBef>
                <a:spcPct val="0"/>
              </a:spcBef>
              <a:spcAft>
                <a:spcPct val="0"/>
              </a:spcAft>
              <a:defRPr>
                <a:solidFill>
                  <a:schemeClr val="tx1"/>
                </a:solidFill>
                <a:latin typeface="Arial" charset="0"/>
                <a:ea typeface="MS PGothic" charset="-128"/>
              </a:defRPr>
            </a:lvl7pPr>
            <a:lvl8pPr marL="3429000" indent="-228600" defTabSz="585788" eaLnBrk="0" fontAlgn="base" hangingPunct="0">
              <a:spcBef>
                <a:spcPct val="0"/>
              </a:spcBef>
              <a:spcAft>
                <a:spcPct val="0"/>
              </a:spcAft>
              <a:defRPr>
                <a:solidFill>
                  <a:schemeClr val="tx1"/>
                </a:solidFill>
                <a:latin typeface="Arial" charset="0"/>
                <a:ea typeface="MS PGothic" charset="-128"/>
              </a:defRPr>
            </a:lvl8pPr>
            <a:lvl9pPr marL="3886200" indent="-228600" defTabSz="585788" eaLnBrk="0" fontAlgn="base" hangingPunct="0">
              <a:spcBef>
                <a:spcPct val="0"/>
              </a:spcBef>
              <a:spcAft>
                <a:spcPct val="0"/>
              </a:spcAft>
              <a:defRPr>
                <a:solidFill>
                  <a:schemeClr val="tx1"/>
                </a:solidFill>
                <a:latin typeface="Arial" charset="0"/>
                <a:ea typeface="MS PGothic" charset="-128"/>
              </a:defRPr>
            </a:lvl9pPr>
          </a:lstStyle>
          <a:p>
            <a:pPr>
              <a:defRPr/>
            </a:pPr>
            <a:r>
              <a:rPr lang="en-US" altLang="x-none">
                <a:solidFill>
                  <a:srgbClr val="4477BB"/>
                </a:solidFill>
              </a:rPr>
              <a:t>Cloud Application Services</a:t>
            </a:r>
          </a:p>
        </p:txBody>
      </p:sp>
      <p:pic>
        <p:nvPicPr>
          <p:cNvPr id="7"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655425" y="5497513"/>
            <a:ext cx="304800"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1"/>
          <p:cNvSpPr>
            <a:spLocks noGrp="1"/>
          </p:cNvSpPr>
          <p:nvPr>
            <p:ph type="title"/>
          </p:nvPr>
        </p:nvSpPr>
        <p:spPr>
          <a:xfrm>
            <a:off x="326065" y="680314"/>
            <a:ext cx="10972800" cy="451560"/>
          </a:xfrm>
          <a:prstGeom prst="rect">
            <a:avLst/>
          </a:prstGeom>
        </p:spPr>
        <p:txBody>
          <a:bodyPr lIns="117221" tIns="58610" rIns="117221" bIns="58610">
            <a:noAutofit/>
          </a:bodyPr>
          <a:lstStyle>
            <a:lvl1pPr>
              <a:defRPr sz="2600" b="1">
                <a:solidFill>
                  <a:srgbClr val="33557F"/>
                </a:solidFill>
                <a:latin typeface="Arial" charset="0"/>
                <a:ea typeface="Arial" charset="0"/>
                <a:cs typeface="Arial" charset="0"/>
              </a:defRPr>
            </a:lvl1pPr>
          </a:lstStyle>
          <a:p>
            <a:r>
              <a:rPr lang="en-US" dirty="0"/>
              <a:t>Title heading</a:t>
            </a:r>
          </a:p>
        </p:txBody>
      </p:sp>
      <p:sp>
        <p:nvSpPr>
          <p:cNvPr id="10" name="Content Placeholder 6"/>
          <p:cNvSpPr>
            <a:spLocks noGrp="1"/>
          </p:cNvSpPr>
          <p:nvPr>
            <p:ph sz="quarter" idx="13"/>
          </p:nvPr>
        </p:nvSpPr>
        <p:spPr>
          <a:xfrm>
            <a:off x="326065" y="1328285"/>
            <a:ext cx="10972800" cy="4965834"/>
          </a:xfrm>
          <a:prstGeom prst="rect">
            <a:avLst/>
          </a:prstGeom>
        </p:spPr>
        <p:txBody>
          <a:bodyPr lIns="117221" tIns="58610" rIns="117221" bIns="58610"/>
          <a:lstStyle>
            <a:lvl1pPr marL="0" indent="0">
              <a:buNone/>
              <a:defRPr sz="1500">
                <a:latin typeface="Arial" charset="0"/>
                <a:ea typeface="Arial" charset="0"/>
                <a:cs typeface="Arial" charset="0"/>
              </a:defRPr>
            </a:lvl1pPr>
            <a:lvl2pPr marL="586106" indent="0">
              <a:buNone/>
              <a:defRPr sz="1300">
                <a:latin typeface="Arial" charset="0"/>
                <a:ea typeface="Arial" charset="0"/>
                <a:cs typeface="Arial" charset="0"/>
              </a:defRPr>
            </a:lvl2pPr>
            <a:lvl3pPr marL="1172215" indent="0">
              <a:buNone/>
              <a:defRPr sz="1300">
                <a:latin typeface="Arial" charset="0"/>
                <a:ea typeface="Arial" charset="0"/>
                <a:cs typeface="Arial" charset="0"/>
              </a:defRPr>
            </a:lvl3pPr>
            <a:lvl4pPr marL="1758321" indent="0">
              <a:buNone/>
              <a:defRPr sz="1300">
                <a:latin typeface="Arial" charset="0"/>
                <a:ea typeface="Arial" charset="0"/>
                <a:cs typeface="Arial" charset="0"/>
              </a:defRPr>
            </a:lvl4pPr>
            <a:lvl5pPr marL="2344428" indent="0">
              <a:buNone/>
              <a:defRPr sz="1300">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214166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4"/>
          <p:cNvSpPr txBox="1">
            <a:spLocks/>
          </p:cNvSpPr>
          <p:nvPr userDrawn="1"/>
        </p:nvSpPr>
        <p:spPr>
          <a:xfrm>
            <a:off x="41275" y="6494463"/>
            <a:ext cx="1936750" cy="320675"/>
          </a:xfrm>
          <a:prstGeom prst="rect">
            <a:avLst/>
          </a:prstGeom>
        </p:spPr>
        <p:txBody>
          <a:bodyPr lIns="117221" tIns="58610" rIns="117221" bIns="58610" anchor="b"/>
          <a:lstStyle>
            <a:lvl1pPr defTabSz="457200" eaLnBrk="0" hangingPunct="0">
              <a:defRPr>
                <a:solidFill>
                  <a:schemeClr val="tx1"/>
                </a:solidFill>
                <a:latin typeface="Arial" charset="0"/>
                <a:ea typeface="MS PGothic" charset="-128"/>
              </a:defRPr>
            </a:lvl1pPr>
            <a:lvl2pPr marL="742950" indent="-285750" defTabSz="457200" eaLnBrk="0" hangingPunct="0">
              <a:defRPr>
                <a:solidFill>
                  <a:schemeClr val="tx1"/>
                </a:solidFill>
                <a:latin typeface="Arial" charset="0"/>
                <a:ea typeface="MS PGothic" charset="-128"/>
              </a:defRPr>
            </a:lvl2pPr>
            <a:lvl3pPr marL="1143000" indent="-228600" defTabSz="457200" eaLnBrk="0" hangingPunct="0">
              <a:defRPr>
                <a:solidFill>
                  <a:schemeClr val="tx1"/>
                </a:solidFill>
                <a:latin typeface="Arial" charset="0"/>
                <a:ea typeface="MS PGothic" charset="-128"/>
              </a:defRPr>
            </a:lvl3pPr>
            <a:lvl4pPr marL="1600200" indent="-228600" defTabSz="457200" eaLnBrk="0" hangingPunct="0">
              <a:defRPr>
                <a:solidFill>
                  <a:schemeClr val="tx1"/>
                </a:solidFill>
                <a:latin typeface="Arial" charset="0"/>
                <a:ea typeface="MS PGothic" charset="-128"/>
              </a:defRPr>
            </a:lvl4pPr>
            <a:lvl5pPr marL="2057400" indent="-228600" defTabSz="457200" eaLnBrk="0" hangingPunct="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defRPr/>
            </a:pPr>
            <a:fld id="{57CFF774-C471-F74E-B405-027AB6F98B3D}" type="slidenum">
              <a:rPr lang="en-US" altLang="x-none" sz="900" b="1" smtClean="0">
                <a:solidFill>
                  <a:srgbClr val="959F9F"/>
                </a:solidFill>
              </a:rPr>
              <a:pPr>
                <a:defRPr/>
              </a:pPr>
              <a:t>‹#›</a:t>
            </a:fld>
            <a:endParaRPr lang="en-US" altLang="x-none" sz="900" b="1">
              <a:solidFill>
                <a:srgbClr val="959F9F"/>
              </a:solidFill>
            </a:endParaRPr>
          </a:p>
        </p:txBody>
      </p:sp>
      <p:sp>
        <p:nvSpPr>
          <p:cNvPr id="6" name="Content Placeholder 6"/>
          <p:cNvSpPr>
            <a:spLocks noGrp="1"/>
          </p:cNvSpPr>
          <p:nvPr>
            <p:ph sz="quarter" idx="10"/>
          </p:nvPr>
        </p:nvSpPr>
        <p:spPr>
          <a:xfrm>
            <a:off x="321591" y="1190271"/>
            <a:ext cx="10886161" cy="5103848"/>
          </a:xfrm>
          <a:prstGeom prst="rect">
            <a:avLst/>
          </a:prstGeom>
        </p:spPr>
        <p:txBody>
          <a:bodyPr lIns="117221" tIns="58610" rIns="117221" bIns="58610"/>
          <a:lstStyle>
            <a:lvl1pPr marL="0" indent="0">
              <a:buNone/>
              <a:defRPr sz="1500">
                <a:latin typeface="Arial" charset="0"/>
                <a:ea typeface="Arial" charset="0"/>
                <a:cs typeface="Arial" charset="0"/>
              </a:defRPr>
            </a:lvl1pPr>
            <a:lvl2pPr marL="586106" indent="0">
              <a:buNone/>
              <a:defRPr sz="1300">
                <a:latin typeface="Arial" charset="0"/>
                <a:ea typeface="Arial" charset="0"/>
                <a:cs typeface="Arial" charset="0"/>
              </a:defRPr>
            </a:lvl2pPr>
            <a:lvl3pPr marL="1172215" indent="0">
              <a:buNone/>
              <a:defRPr sz="1300">
                <a:latin typeface="Arial" charset="0"/>
                <a:ea typeface="Arial" charset="0"/>
                <a:cs typeface="Arial" charset="0"/>
              </a:defRPr>
            </a:lvl3pPr>
            <a:lvl4pPr marL="1758321" indent="0">
              <a:buNone/>
              <a:defRPr sz="1300">
                <a:latin typeface="Arial" charset="0"/>
                <a:ea typeface="Arial" charset="0"/>
                <a:cs typeface="Arial" charset="0"/>
              </a:defRPr>
            </a:lvl4pPr>
            <a:lvl5pPr marL="2344428" indent="0">
              <a:buNone/>
              <a:defRPr sz="1300">
                <a:latin typeface="Arial" charset="0"/>
                <a:ea typeface="Arial" charset="0"/>
                <a:cs typeface="Arial" charset="0"/>
              </a:defRPr>
            </a:lvl5pPr>
          </a:lstStyle>
          <a:p>
            <a:pPr lvl="0"/>
            <a:r>
              <a:rPr lang="en-US" dirty="0"/>
              <a:t>Click to edit Master text styles</a:t>
            </a:r>
          </a:p>
        </p:txBody>
      </p:sp>
      <p:sp>
        <p:nvSpPr>
          <p:cNvPr id="8" name="Title 4"/>
          <p:cNvSpPr>
            <a:spLocks noGrp="1"/>
          </p:cNvSpPr>
          <p:nvPr>
            <p:ph type="title"/>
          </p:nvPr>
        </p:nvSpPr>
        <p:spPr>
          <a:xfrm>
            <a:off x="321589" y="291370"/>
            <a:ext cx="10515600" cy="394432"/>
          </a:xfrm>
          <a:prstGeom prst="rect">
            <a:avLst/>
          </a:prstGeom>
        </p:spPr>
        <p:txBody>
          <a:bodyPr lIns="117221" tIns="58610" rIns="117221" bIns="58610" anchor="ctr"/>
          <a:lstStyle>
            <a:lvl1pPr algn="l">
              <a:defRPr sz="2600" b="1">
                <a:solidFill>
                  <a:srgbClr val="33557F"/>
                </a:solidFill>
                <a:latin typeface="Arial" charset="0"/>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002096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456657" y="300859"/>
            <a:ext cx="11248513" cy="443198"/>
          </a:xfrm>
          <a:prstGeom prst="rect">
            <a:avLst/>
          </a:prstGeom>
        </p:spPr>
        <p:txBody>
          <a:bodyPr lIns="117221" tIns="58610" rIns="117221" bIns="58610"/>
          <a:lstStyle>
            <a:lvl1pPr>
              <a:defRPr sz="3100"/>
            </a:lvl1pPr>
          </a:lstStyle>
          <a:p>
            <a:r>
              <a:rPr lang="en-US" dirty="0"/>
              <a:t>Click to edit Master title style</a:t>
            </a:r>
          </a:p>
        </p:txBody>
      </p:sp>
    </p:spTree>
    <p:extLst>
      <p:ext uri="{BB962C8B-B14F-4D97-AF65-F5344CB8AC3E}">
        <p14:creationId xmlns:p14="http://schemas.microsoft.com/office/powerpoint/2010/main" val="167025860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9354" y="136753"/>
            <a:ext cx="11332633" cy="427037"/>
          </a:xfrm>
          <a:prstGeom prst="rect">
            <a:avLst/>
          </a:prstGeom>
        </p:spPr>
        <p:txBody>
          <a:bodyPr lIns="117221" tIns="58610" rIns="117221" bIns="58610"/>
          <a:lstStyle/>
          <a:p>
            <a:r>
              <a:rPr lang="en-US" dirty="0"/>
              <a:t>Click to edit Master title style</a:t>
            </a:r>
          </a:p>
        </p:txBody>
      </p:sp>
      <p:sp>
        <p:nvSpPr>
          <p:cNvPr id="3" name="Content Placeholder 2"/>
          <p:cNvSpPr>
            <a:spLocks noGrp="1"/>
          </p:cNvSpPr>
          <p:nvPr>
            <p:ph idx="1"/>
          </p:nvPr>
        </p:nvSpPr>
        <p:spPr>
          <a:xfrm>
            <a:off x="429688" y="1557338"/>
            <a:ext cx="11332633" cy="4462462"/>
          </a:xfrm>
          <a:prstGeom prst="rect">
            <a:avLst/>
          </a:prstGeom>
        </p:spPr>
        <p:txBody>
          <a:bodyPr lIns="117221" tIns="58610" rIns="117221" bIns="5861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966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BDD9C1EA-02EE-C645-96A4-F8DAE66ABD25}" type="datetime1">
              <a:rPr lang="en-US"/>
              <a:pPr>
                <a:defRPr/>
              </a:pPr>
              <a:t>9/9/19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6452572A-18CF-0F41-A8FF-13C3F1C4DB70}" type="slidenum">
              <a:rPr lang="en-US" altLang="x-none"/>
              <a:pPr>
                <a:defRPr/>
              </a:pPr>
              <a:t>‹#›</a:t>
            </a:fld>
            <a:endParaRPr lang="en-US" altLang="x-none"/>
          </a:p>
        </p:txBody>
      </p:sp>
    </p:spTree>
    <p:extLst>
      <p:ext uri="{BB962C8B-B14F-4D97-AF65-F5344CB8AC3E}">
        <p14:creationId xmlns:p14="http://schemas.microsoft.com/office/powerpoint/2010/main" val="130090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3381DA29-C7A0-D24D-8B3F-8FC07AFCE0EB}" type="datetime1">
              <a:rPr lang="en-US"/>
              <a:pPr>
                <a:defRPr/>
              </a:pPr>
              <a:t>9/9/19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08F3A3CF-60F0-014C-86B6-5145536AB1FD}" type="slidenum">
              <a:rPr lang="en-US" altLang="x-none"/>
              <a:pPr>
                <a:defRPr/>
              </a:pPr>
              <a:t>‹#›</a:t>
            </a:fld>
            <a:endParaRPr lang="en-US" altLang="x-none"/>
          </a:p>
        </p:txBody>
      </p:sp>
    </p:spTree>
    <p:extLst>
      <p:ext uri="{BB962C8B-B14F-4D97-AF65-F5344CB8AC3E}">
        <p14:creationId xmlns:p14="http://schemas.microsoft.com/office/powerpoint/2010/main" val="2881429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98B8D1A7-116D-3142-8C8A-4B5A7C32666A}" type="datetime1">
              <a:rPr lang="en-US"/>
              <a:pPr>
                <a:defRPr/>
              </a:pPr>
              <a:t>9/9/19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1305926D-324B-B944-9D00-19C045C62D2F}" type="slidenum">
              <a:rPr lang="en-US" altLang="x-none"/>
              <a:pPr>
                <a:defRPr/>
              </a:pPr>
              <a:t>‹#›</a:t>
            </a:fld>
            <a:endParaRPr lang="en-US" altLang="x-none"/>
          </a:p>
        </p:txBody>
      </p:sp>
    </p:spTree>
    <p:extLst>
      <p:ext uri="{BB962C8B-B14F-4D97-AF65-F5344CB8AC3E}">
        <p14:creationId xmlns:p14="http://schemas.microsoft.com/office/powerpoint/2010/main" val="24317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041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5B140880-C6D8-BD4B-B564-19D92E073A98}" type="datetime1">
              <a:rPr lang="en-US"/>
              <a:pPr>
                <a:defRPr/>
              </a:pPr>
              <a:t>9/9/19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defRPr>
            </a:lvl1pPr>
          </a:lstStyle>
          <a:p>
            <a:pPr>
              <a:defRPr/>
            </a:pPr>
            <a:fld id="{84EEE68C-9F9F-5E4A-8347-6F4A2A312ED8}" type="slidenum">
              <a:rPr lang="en-US" altLang="x-none"/>
              <a:pPr>
                <a:defRPr/>
              </a:pPr>
              <a:t>‹#›</a:t>
            </a:fld>
            <a:endParaRPr lang="en-US" altLang="x-none"/>
          </a:p>
        </p:txBody>
      </p:sp>
    </p:spTree>
    <p:extLst>
      <p:ext uri="{BB962C8B-B14F-4D97-AF65-F5344CB8AC3E}">
        <p14:creationId xmlns:p14="http://schemas.microsoft.com/office/powerpoint/2010/main" val="329801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E750BEA8-550F-284E-8697-A6297C267E9F}" type="datetime1">
              <a:rPr lang="en-US"/>
              <a:pPr>
                <a:defRPr/>
              </a:pPr>
              <a:t>9/9/19</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9" name="Slide Number Placeholder 8"/>
          <p:cNvSpPr>
            <a:spLocks noGrp="1"/>
          </p:cNvSpPr>
          <p:nvPr>
            <p:ph type="sldNum" sz="quarter" idx="12"/>
          </p:nvPr>
        </p:nvSpPr>
        <p:spPr/>
        <p:txBody>
          <a:bodyPr/>
          <a:lstStyle>
            <a:lvl1pPr>
              <a:defRPr>
                <a:latin typeface="Arial" charset="0"/>
              </a:defRPr>
            </a:lvl1pPr>
          </a:lstStyle>
          <a:p>
            <a:pPr>
              <a:defRPr/>
            </a:pPr>
            <a:fld id="{CAD0FC61-57DA-5B47-852A-BEAC2ACC3B0E}" type="slidenum">
              <a:rPr lang="en-US" altLang="x-none"/>
              <a:pPr>
                <a:defRPr/>
              </a:pPr>
              <a:t>‹#›</a:t>
            </a:fld>
            <a:endParaRPr lang="en-US" altLang="x-none"/>
          </a:p>
        </p:txBody>
      </p:sp>
    </p:spTree>
    <p:extLst>
      <p:ext uri="{BB962C8B-B14F-4D97-AF65-F5344CB8AC3E}">
        <p14:creationId xmlns:p14="http://schemas.microsoft.com/office/powerpoint/2010/main" val="3252403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11B51CC7-5BBD-9240-8389-3064A0D27A34}" type="datetime1">
              <a:rPr lang="en-US"/>
              <a:pPr>
                <a:defRPr/>
              </a:pPr>
              <a:t>9/9/19</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5" name="Slide Number Placeholder 4"/>
          <p:cNvSpPr>
            <a:spLocks noGrp="1"/>
          </p:cNvSpPr>
          <p:nvPr>
            <p:ph type="sldNum" sz="quarter" idx="12"/>
          </p:nvPr>
        </p:nvSpPr>
        <p:spPr/>
        <p:txBody>
          <a:bodyPr/>
          <a:lstStyle>
            <a:lvl1pPr>
              <a:defRPr>
                <a:latin typeface="Arial" charset="0"/>
              </a:defRPr>
            </a:lvl1pPr>
          </a:lstStyle>
          <a:p>
            <a:pPr>
              <a:defRPr/>
            </a:pPr>
            <a:fld id="{ECCFCEF3-81E9-4E47-84FF-E7041F6D852B}" type="slidenum">
              <a:rPr lang="en-US" altLang="x-none"/>
              <a:pPr>
                <a:defRPr/>
              </a:pPr>
              <a:t>‹#›</a:t>
            </a:fld>
            <a:endParaRPr lang="en-US" altLang="x-none"/>
          </a:p>
        </p:txBody>
      </p:sp>
    </p:spTree>
    <p:extLst>
      <p:ext uri="{BB962C8B-B14F-4D97-AF65-F5344CB8AC3E}">
        <p14:creationId xmlns:p14="http://schemas.microsoft.com/office/powerpoint/2010/main" val="9694035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B541B5E7-0B32-E947-898D-EF5EB81B1DA8}" type="datetime1">
              <a:rPr lang="en-US"/>
              <a:pPr>
                <a:defRPr/>
              </a:pPr>
              <a:t>9/9/19</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charset="0"/>
              </a:defRPr>
            </a:lvl1pPr>
          </a:lstStyle>
          <a:p>
            <a:pPr>
              <a:defRPr/>
            </a:pPr>
            <a:fld id="{EBD3D81C-735A-974B-9FC8-E8CCA4E106AD}" type="slidenum">
              <a:rPr lang="en-US" altLang="x-none"/>
              <a:pPr>
                <a:defRPr/>
              </a:pPr>
              <a:t>‹#›</a:t>
            </a:fld>
            <a:endParaRPr lang="en-US" altLang="x-none"/>
          </a:p>
        </p:txBody>
      </p:sp>
    </p:spTree>
    <p:extLst>
      <p:ext uri="{BB962C8B-B14F-4D97-AF65-F5344CB8AC3E}">
        <p14:creationId xmlns:p14="http://schemas.microsoft.com/office/powerpoint/2010/main" val="19542834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071B0111-071B-864F-8192-ED29CE4D826B}" type="datetime1">
              <a:rPr lang="en-US"/>
              <a:pPr>
                <a:defRPr/>
              </a:pPr>
              <a:t>9/9/19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defRPr>
            </a:lvl1pPr>
          </a:lstStyle>
          <a:p>
            <a:pPr>
              <a:defRPr/>
            </a:pPr>
            <a:fld id="{64D5B39B-2FC5-2D46-817A-C8469C6F5039}" type="slidenum">
              <a:rPr lang="en-US" altLang="x-none"/>
              <a:pPr>
                <a:defRPr/>
              </a:pPr>
              <a:t>‹#›</a:t>
            </a:fld>
            <a:endParaRPr lang="en-US" altLang="x-none"/>
          </a:p>
        </p:txBody>
      </p:sp>
    </p:spTree>
    <p:extLst>
      <p:ext uri="{BB962C8B-B14F-4D97-AF65-F5344CB8AC3E}">
        <p14:creationId xmlns:p14="http://schemas.microsoft.com/office/powerpoint/2010/main" val="20263746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83286482-0DDB-674E-BF9E-77540DB05086}" type="datetime1">
              <a:rPr lang="en-US"/>
              <a:pPr>
                <a:defRPr/>
              </a:pPr>
              <a:t>9/9/19</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defRPr>
            </a:lvl1pPr>
          </a:lstStyle>
          <a:p>
            <a:pPr>
              <a:defRPr/>
            </a:pPr>
            <a:fld id="{3B5BAF38-FA8B-574B-8EC8-72286425EE86}" type="slidenum">
              <a:rPr lang="en-US" altLang="x-none"/>
              <a:pPr>
                <a:defRPr/>
              </a:pPr>
              <a:t>‹#›</a:t>
            </a:fld>
            <a:endParaRPr lang="en-US" altLang="x-none"/>
          </a:p>
        </p:txBody>
      </p:sp>
    </p:spTree>
    <p:extLst>
      <p:ext uri="{BB962C8B-B14F-4D97-AF65-F5344CB8AC3E}">
        <p14:creationId xmlns:p14="http://schemas.microsoft.com/office/powerpoint/2010/main" val="3356183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9BCBA67D-C61F-B840-B678-ED2BEDBA1CA4}" type="datetime1">
              <a:rPr lang="en-US"/>
              <a:pPr>
                <a:defRPr/>
              </a:pPr>
              <a:t>9/9/19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8ACFF53D-1592-634D-9054-B335AE6ACF7C}" type="slidenum">
              <a:rPr lang="en-US" altLang="x-none"/>
              <a:pPr>
                <a:defRPr/>
              </a:pPr>
              <a:t>‹#›</a:t>
            </a:fld>
            <a:endParaRPr lang="en-US" altLang="x-none"/>
          </a:p>
        </p:txBody>
      </p:sp>
    </p:spTree>
    <p:extLst>
      <p:ext uri="{BB962C8B-B14F-4D97-AF65-F5344CB8AC3E}">
        <p14:creationId xmlns:p14="http://schemas.microsoft.com/office/powerpoint/2010/main" val="14462405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latin typeface="Arial" pitchFamily="34" charset="0"/>
                <a:ea typeface="MS PGothic" pitchFamily="34" charset="-128"/>
              </a:defRPr>
            </a:lvl1pPr>
          </a:lstStyle>
          <a:p>
            <a:pPr>
              <a:defRPr/>
            </a:pPr>
            <a:fld id="{A4185E9D-A62D-0346-B004-98057D10D2FE}" type="datetime1">
              <a:rPr lang="en-US"/>
              <a:pPr>
                <a:defRPr/>
              </a:pPr>
              <a:t>9/9/19</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9638A8BB-9226-8843-8A73-9C23BD2F6129}" type="slidenum">
              <a:rPr lang="en-US" altLang="x-none"/>
              <a:pPr>
                <a:defRPr/>
              </a:pPr>
              <a:t>‹#›</a:t>
            </a:fld>
            <a:endParaRPr lang="en-US" altLang="x-none"/>
          </a:p>
        </p:txBody>
      </p:sp>
    </p:spTree>
    <p:extLst>
      <p:ext uri="{BB962C8B-B14F-4D97-AF65-F5344CB8AC3E}">
        <p14:creationId xmlns:p14="http://schemas.microsoft.com/office/powerpoint/2010/main" val="174441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D6973B-C398-408A-82F2-03B96B8208E5}"/>
              </a:ext>
            </a:extLst>
          </p:cNvPr>
          <p:cNvSpPr/>
          <p:nvPr userDrawn="1"/>
        </p:nvSpPr>
        <p:spPr>
          <a:xfrm>
            <a:off x="-18521" y="0"/>
            <a:ext cx="28376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sz="1800" dirty="0">
              <a:latin typeface="Arial Regular" charset="0"/>
            </a:endParaRPr>
          </a:p>
        </p:txBody>
      </p:sp>
      <p:sp>
        <p:nvSpPr>
          <p:cNvPr id="2" name="Title 1"/>
          <p:cNvSpPr>
            <a:spLocks noGrp="1"/>
          </p:cNvSpPr>
          <p:nvPr>
            <p:ph type="title"/>
          </p:nvPr>
        </p:nvSpPr>
        <p:spPr>
          <a:xfrm>
            <a:off x="3124200" y="571500"/>
            <a:ext cx="54864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124200" y="1714500"/>
            <a:ext cx="88392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854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pic>
        <p:nvPicPr>
          <p:cNvPr id="10" name="Picture 17">
            <a:extLst>
              <a:ext uri="{FF2B5EF4-FFF2-40B4-BE49-F238E27FC236}">
                <a16:creationId xmlns:a16="http://schemas.microsoft.com/office/drawing/2014/main" id="{FF485884-884D-49C2-888E-0A90144190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865" y="6477000"/>
            <a:ext cx="95646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a:extLst>
              <a:ext uri="{FF2B5EF4-FFF2-40B4-BE49-F238E27FC236}">
                <a16:creationId xmlns:a16="http://schemas.microsoft.com/office/drawing/2014/main" id="{8C118D2B-115F-4339-B3CE-4A9F500ECC9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38720" y="6515365"/>
            <a:ext cx="472281"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6">
            <a:extLst>
              <a:ext uri="{FF2B5EF4-FFF2-40B4-BE49-F238E27FC236}">
                <a16:creationId xmlns:a16="http://schemas.microsoft.com/office/drawing/2014/main" id="{286FFEB2-BE3B-499D-B986-850168BBACB8}"/>
              </a:ext>
            </a:extLst>
          </p:cNvPr>
          <p:cNvGrpSpPr>
            <a:grpSpLocks/>
          </p:cNvGrpSpPr>
          <p:nvPr userDrawn="1"/>
        </p:nvGrpSpPr>
        <p:grpSpPr bwMode="auto">
          <a:xfrm>
            <a:off x="762000" y="6582834"/>
            <a:ext cx="2260865" cy="183886"/>
            <a:chOff x="914400" y="7899655"/>
            <a:chExt cx="2713350" cy="220571"/>
          </a:xfrm>
        </p:grpSpPr>
        <p:sp>
          <p:nvSpPr>
            <p:cNvPr id="14" name="Footer Placeholder 3">
              <a:extLst>
                <a:ext uri="{FF2B5EF4-FFF2-40B4-BE49-F238E27FC236}">
                  <a16:creationId xmlns:a16="http://schemas.microsoft.com/office/drawing/2014/main" id="{9B6BD889-8103-4AB6-837E-5A2292464318}"/>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defRPr/>
              </a:pPr>
              <a:r>
                <a:rPr lang="en-US" sz="666" dirty="0">
                  <a:solidFill>
                    <a:schemeClr val="tx1">
                      <a:alpha val="60000"/>
                    </a:schemeClr>
                  </a:solidFill>
                  <a:latin typeface="Arial Regular" charset="0"/>
                </a:rPr>
                <a:t>©</a:t>
              </a:r>
              <a:r>
                <a:rPr lang="en-US" sz="333" dirty="0">
                  <a:solidFill>
                    <a:schemeClr val="tx1">
                      <a:alpha val="60000"/>
                    </a:schemeClr>
                  </a:solidFill>
                  <a:latin typeface="Arial Regular" charset="0"/>
                </a:rPr>
                <a:t> </a:t>
              </a:r>
              <a:r>
                <a:rPr lang="en-US" sz="666" dirty="0">
                  <a:solidFill>
                    <a:schemeClr val="tx1">
                      <a:alpha val="60000"/>
                    </a:schemeClr>
                  </a:solidFill>
                  <a:latin typeface="Arial Regular" charset="0"/>
                </a:rPr>
                <a:t>2018 IBM Corporation               </a:t>
              </a:r>
            </a:p>
          </p:txBody>
        </p:sp>
        <p:sp>
          <p:nvSpPr>
            <p:cNvPr id="15" name="Date Placeholder 2">
              <a:extLst>
                <a:ext uri="{FF2B5EF4-FFF2-40B4-BE49-F238E27FC236}">
                  <a16:creationId xmlns:a16="http://schemas.microsoft.com/office/drawing/2014/main" id="{A9A78D63-BF0D-4A3B-B059-2394CBC9E98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66" dirty="0">
                  <a:solidFill>
                    <a:schemeClr val="tx1">
                      <a:alpha val="60000"/>
                    </a:schemeClr>
                  </a:solidFill>
                  <a:latin typeface="Arial Regular" charset="0"/>
                  <a:cs typeface="Arial Regular" charset="0"/>
                </a:rPr>
                <a:t> </a:t>
              </a:r>
              <a:fld id="{7C9968D1-C8E5-4FE3-AED4-7D4518C301B3}" type="datetime3">
                <a:rPr lang="en-US" sz="666" smtClean="0">
                  <a:solidFill>
                    <a:schemeClr val="tx1">
                      <a:alpha val="60000"/>
                    </a:schemeClr>
                  </a:solidFill>
                  <a:latin typeface="Arial Regular" charset="0"/>
                  <a:cs typeface="Arial Regular" charset="0"/>
                </a:rPr>
                <a:pPr fontAlgn="auto">
                  <a:spcBef>
                    <a:spcPts val="0"/>
                  </a:spcBef>
                  <a:spcAft>
                    <a:spcPts val="0"/>
                  </a:spcAft>
                  <a:defRPr/>
                </a:pPr>
                <a:t>9 September 2019</a:t>
              </a:fld>
              <a:endParaRPr lang="en-US" sz="666" dirty="0">
                <a:solidFill>
                  <a:schemeClr val="tx1">
                    <a:alpha val="60000"/>
                  </a:schemeClr>
                </a:solidFill>
                <a:latin typeface="Arial Regular" charset="0"/>
                <a:cs typeface="Arial Regular" charset="0"/>
              </a:endParaRPr>
            </a:p>
          </p:txBody>
        </p:sp>
      </p:grpSp>
      <p:sp>
        <p:nvSpPr>
          <p:cNvPr id="16" name="Footer Placeholder 3">
            <a:extLst>
              <a:ext uri="{FF2B5EF4-FFF2-40B4-BE49-F238E27FC236}">
                <a16:creationId xmlns:a16="http://schemas.microsoft.com/office/drawing/2014/main" id="{5E01F061-846C-478B-91D2-F95738013E64}"/>
              </a:ext>
            </a:extLst>
          </p:cNvPr>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defRPr/>
            </a:pPr>
            <a:r>
              <a:rPr lang="en-US" sz="666" dirty="0">
                <a:solidFill>
                  <a:schemeClr val="tx1">
                    <a:alpha val="60000"/>
                  </a:schemeClr>
                </a:solidFill>
                <a:latin typeface="Arial Regular" charset="0"/>
              </a:rPr>
              <a:t>IBM Services</a:t>
            </a:r>
          </a:p>
        </p:txBody>
      </p:sp>
      <p:sp>
        <p:nvSpPr>
          <p:cNvPr id="17" name="Slide Number Placeholder 2">
            <a:extLst>
              <a:ext uri="{FF2B5EF4-FFF2-40B4-BE49-F238E27FC236}">
                <a16:creationId xmlns:a16="http://schemas.microsoft.com/office/drawing/2014/main" id="{8E461BEB-9B37-43C0-AB8A-6ABB673F0E1D}"/>
              </a:ext>
            </a:extLst>
          </p:cNvPr>
          <p:cNvSpPr txBox="1">
            <a:spLocks/>
          </p:cNvSpPr>
          <p:nvPr userDrawn="1"/>
        </p:nvSpPr>
        <p:spPr>
          <a:xfrm>
            <a:off x="379678" y="6577542"/>
            <a:ext cx="272521" cy="182563"/>
          </a:xfrm>
          <a:prstGeom prst="rect">
            <a:avLst/>
          </a:prstGeom>
        </p:spPr>
        <p:txBody>
          <a:bodyPr lIns="0" tIns="0" rIns="0" bIns="0" anchor="ctr"/>
          <a:lstStyle>
            <a:lvl1pPr defTabSz="685800">
              <a:defRPr sz="2100">
                <a:solidFill>
                  <a:schemeClr val="tx1"/>
                </a:solidFill>
                <a:latin typeface="Arial" panose="020B0604020202020204" pitchFamily="34" charset="0"/>
                <a:cs typeface="Arial" panose="020B0604020202020204" pitchFamily="34" charset="0"/>
              </a:defRPr>
            </a:lvl1pPr>
            <a:lvl2pPr marL="742950" indent="-285750" defTabSz="685800">
              <a:defRPr sz="2100">
                <a:solidFill>
                  <a:schemeClr val="tx1"/>
                </a:solidFill>
                <a:latin typeface="Arial" panose="020B0604020202020204" pitchFamily="34" charset="0"/>
                <a:cs typeface="Arial" panose="020B0604020202020204" pitchFamily="34" charset="0"/>
              </a:defRPr>
            </a:lvl2pPr>
            <a:lvl3pPr marL="1143000" indent="-228600" defTabSz="685800">
              <a:defRPr sz="2100">
                <a:solidFill>
                  <a:schemeClr val="tx1"/>
                </a:solidFill>
                <a:latin typeface="Arial" panose="020B0604020202020204" pitchFamily="34" charset="0"/>
                <a:cs typeface="Arial" panose="020B0604020202020204" pitchFamily="34" charset="0"/>
              </a:defRPr>
            </a:lvl3pPr>
            <a:lvl4pPr marL="1600200" indent="-228600" defTabSz="685800">
              <a:defRPr sz="2100">
                <a:solidFill>
                  <a:schemeClr val="tx1"/>
                </a:solidFill>
                <a:latin typeface="Arial" panose="020B0604020202020204" pitchFamily="34" charset="0"/>
                <a:cs typeface="Arial" panose="020B0604020202020204" pitchFamily="34" charset="0"/>
              </a:defRPr>
            </a:lvl4pPr>
            <a:lvl5pPr marL="2057400" indent="-228600" defTabSz="685800">
              <a:defRPr sz="2100">
                <a:solidFill>
                  <a:schemeClr val="tx1"/>
                </a:solidFill>
                <a:latin typeface="Arial" panose="020B0604020202020204" pitchFamily="34" charset="0"/>
                <a:cs typeface="Arial" panose="020B0604020202020204" pitchFamily="34" charset="0"/>
              </a:defRPr>
            </a:lvl5pPr>
            <a:lvl6pPr marL="2514600" indent="-228600" defTabSz="685800"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685800"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685800"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685800"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fld id="{7A98AD0B-F6DA-4F20-8852-572EDB561C3A}" type="slidenum">
              <a:rPr lang="en-US" altLang="en-US" sz="667">
                <a:latin typeface="Arial Regular"/>
              </a:rPr>
              <a:pPr/>
              <a:t>‹#›</a:t>
            </a:fld>
            <a:endParaRPr lang="en-US" altLang="en-US" sz="667">
              <a:latin typeface="Arial Regular"/>
            </a:endParaRPr>
          </a:p>
        </p:txBody>
      </p:sp>
      <p:sp>
        <p:nvSpPr>
          <p:cNvPr id="2" name="Title 1"/>
          <p:cNvSpPr>
            <a:spLocks noGrp="1"/>
          </p:cNvSpPr>
          <p:nvPr>
            <p:ph type="title"/>
          </p:nvPr>
        </p:nvSpPr>
        <p:spPr>
          <a:xfrm>
            <a:off x="381000" y="571498"/>
            <a:ext cx="5486400" cy="5524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Arial Regular"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29000"/>
            <a:ext cx="3048000" cy="974754"/>
          </a:xfrm>
          <a:prstGeom prst="rect">
            <a:avLst/>
          </a:prstGeom>
          <a:solidFill>
            <a:schemeClr val="tx1"/>
          </a:solidFill>
          <a:ln>
            <a:noFill/>
          </a:ln>
        </p:spPr>
        <p:txBody>
          <a:bodyPr lIns="228600" tIns="228600" rIns="228600" bIns="228600"/>
          <a:lstStyle>
            <a:lvl1pPr>
              <a:defRPr sz="1667" b="0" i="0">
                <a:solidFill>
                  <a:schemeClr val="bg2"/>
                </a:solidFill>
                <a:latin typeface="Arial Regular"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29000"/>
            <a:ext cx="3048000" cy="974754"/>
          </a:xfrm>
          <a:prstGeom prst="rect">
            <a:avLst/>
          </a:prstGeom>
          <a:solidFill>
            <a:schemeClr val="bg2"/>
          </a:solidFill>
          <a:ln>
            <a:noFill/>
          </a:ln>
        </p:spPr>
        <p:txBody>
          <a:bodyPr lIns="228600" tIns="228600" rIns="228600" bIns="228600"/>
          <a:lstStyle>
            <a:lvl1pPr>
              <a:defRPr sz="1667" b="0" i="0">
                <a:solidFill>
                  <a:schemeClr val="tx1"/>
                </a:solidFill>
                <a:latin typeface="Arial Regular"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622"/>
            <a:ext cx="6096000" cy="718210"/>
          </a:xfrm>
          <a:prstGeom prst="rect">
            <a:avLst/>
          </a:prstGeom>
          <a:solidFill>
            <a:schemeClr val="accent2"/>
          </a:solidFill>
          <a:ln>
            <a:noFill/>
          </a:ln>
        </p:spPr>
        <p:txBody>
          <a:bodyPr lIns="228600" tIns="228600" rIns="228600" bIns="228600"/>
          <a:lstStyle>
            <a:lvl1pPr>
              <a:defRPr sz="1667" b="0" i="0">
                <a:solidFill>
                  <a:schemeClr val="bg2"/>
                </a:solidFill>
                <a:latin typeface="Arial Regular" charset="0"/>
              </a:defRPr>
            </a:lvl1pPr>
          </a:lstStyle>
          <a:p>
            <a:pPr lvl="0"/>
            <a:r>
              <a:rPr lang="en-US" dirty="0"/>
              <a:t>Click to edit Master text styles</a:t>
            </a:r>
          </a:p>
        </p:txBody>
      </p:sp>
      <p:sp>
        <p:nvSpPr>
          <p:cNvPr id="26" name="Text Placeholder 23"/>
          <p:cNvSpPr>
            <a:spLocks noGrp="1"/>
          </p:cNvSpPr>
          <p:nvPr>
            <p:ph type="body" sz="quarter" idx="14"/>
          </p:nvPr>
        </p:nvSpPr>
        <p:spPr>
          <a:xfrm>
            <a:off x="381000" y="6397203"/>
            <a:ext cx="5486400" cy="102657"/>
          </a:xfrm>
          <a:prstGeom prst="rect">
            <a:avLst/>
          </a:prstGeom>
        </p:spPr>
        <p:txBody>
          <a:bodyPr lIns="0" tIns="0" rIns="0" bIns="0" anchor="b"/>
          <a:lstStyle>
            <a:lvl1pPr marL="0" indent="0">
              <a:tabLst/>
              <a:defRPr sz="667" b="0" i="0">
                <a:solidFill>
                  <a:schemeClr val="tx1">
                    <a:alpha val="70000"/>
                  </a:schemeClr>
                </a:solidFill>
                <a:latin typeface="Arial Regular" charset="0"/>
              </a:defRPr>
            </a:lvl1pPr>
            <a:lvl2pPr>
              <a:defRPr sz="750"/>
            </a:lvl2pPr>
            <a:lvl3pPr>
              <a:defRPr sz="750"/>
            </a:lvl3pPr>
            <a:lvl4pPr>
              <a:defRPr sz="750"/>
            </a:lvl4pPr>
            <a:lvl5pPr>
              <a:defRPr sz="750"/>
            </a:lvl5pPr>
          </a:lstStyle>
          <a:p>
            <a:pPr lvl="0"/>
            <a:r>
              <a:rPr lang="en-US" dirty="0"/>
              <a:t>Click to edit Master text styles</a:t>
            </a:r>
          </a:p>
        </p:txBody>
      </p:sp>
    </p:spTree>
    <p:extLst>
      <p:ext uri="{BB962C8B-B14F-4D97-AF65-F5344CB8AC3E}">
        <p14:creationId xmlns:p14="http://schemas.microsoft.com/office/powerpoint/2010/main" val="138318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221131" y="6583724"/>
            <a:ext cx="352622" cy="227782"/>
          </a:xfrm>
          <a:prstGeom prst="rect">
            <a:avLst/>
          </a:prstGeom>
        </p:spPr>
        <p:txBody>
          <a:bodyPr/>
          <a:lstStyle>
            <a:lvl1pPr>
              <a:defRPr/>
            </a:lvl1pPr>
          </a:lstStyle>
          <a:p>
            <a:fld id="{6826F9A1-9B46-4608-B497-7E101192DDCD}" type="slidenum">
              <a:rPr lang="en-US"/>
              <a:pPr/>
              <a:t>‹#›</a:t>
            </a:fld>
            <a:endParaRPr lang="en-US" dirty="0"/>
          </a:p>
        </p:txBody>
      </p:sp>
      <p:sp>
        <p:nvSpPr>
          <p:cNvPr id="3" name="Competitive Landscape"/>
          <p:cNvSpPr txBox="1">
            <a:spLocks/>
          </p:cNvSpPr>
          <p:nvPr userDrawn="1"/>
        </p:nvSpPr>
        <p:spPr>
          <a:xfrm>
            <a:off x="0" y="22225"/>
            <a:ext cx="12192000" cy="458788"/>
          </a:xfrm>
          <a:prstGeom prst="rect">
            <a:avLst/>
          </a:prstGeom>
          <a:ln>
            <a:noFill/>
          </a:ln>
        </p:spPr>
        <p:txBody>
          <a:bodyPr lIns="0" tIns="0" rIns="0" bIns="0" anchor="ctr"/>
          <a:lstStyle>
            <a:lvl1pPr marL="144066" indent="-144066" algn="l" rtl="0" eaLnBrk="0" fontAlgn="base" hangingPunct="0">
              <a:spcBef>
                <a:spcPct val="25000"/>
              </a:spcBef>
              <a:spcAft>
                <a:spcPct val="0"/>
              </a:spcAft>
              <a:buFont typeface="Wingdings" pitchFamily="2" charset="2"/>
              <a:buChar char="§"/>
              <a:defRPr sz="1200" b="1">
                <a:solidFill>
                  <a:schemeClr val="tx1"/>
                </a:solidFill>
                <a:latin typeface="+mn-lt"/>
                <a:ea typeface="MS PGothic" pitchFamily="34" charset="-128"/>
                <a:cs typeface="+mn-cs"/>
              </a:defRPr>
            </a:lvl1pPr>
            <a:lvl2pPr marL="342900" indent="-113110" algn="l" rtl="0" eaLnBrk="0" fontAlgn="base" hangingPunct="0">
              <a:spcBef>
                <a:spcPct val="25000"/>
              </a:spcBef>
              <a:spcAft>
                <a:spcPct val="0"/>
              </a:spcAft>
              <a:buFont typeface="Arial" pitchFamily="34" charset="0"/>
              <a:buChar char="-"/>
              <a:defRPr sz="1050">
                <a:solidFill>
                  <a:schemeClr val="tx1"/>
                </a:solidFill>
                <a:latin typeface="+mn-lt"/>
                <a:ea typeface="Arial" charset="0"/>
                <a:cs typeface="+mn-cs"/>
              </a:defRPr>
            </a:lvl2pPr>
            <a:lvl3pPr marL="514350" indent="-85725" algn="l" rtl="0" eaLnBrk="0" fontAlgn="base" hangingPunct="0">
              <a:spcBef>
                <a:spcPct val="25000"/>
              </a:spcBef>
              <a:spcAft>
                <a:spcPct val="0"/>
              </a:spcAft>
              <a:buChar char="•"/>
              <a:defRPr sz="1050">
                <a:solidFill>
                  <a:schemeClr val="tx1"/>
                </a:solidFill>
                <a:latin typeface="+mn-lt"/>
                <a:ea typeface="Arial" charset="0"/>
                <a:cs typeface="+mn-cs"/>
              </a:defRPr>
            </a:lvl3pPr>
            <a:lvl4pPr marL="685800" indent="-85725" algn="l" rtl="0" eaLnBrk="0" fontAlgn="base" hangingPunct="0">
              <a:spcBef>
                <a:spcPct val="25000"/>
              </a:spcBef>
              <a:spcAft>
                <a:spcPct val="0"/>
              </a:spcAft>
              <a:buChar char="•"/>
              <a:defRPr sz="1050">
                <a:solidFill>
                  <a:schemeClr val="tx1"/>
                </a:solidFill>
                <a:latin typeface="+mn-lt"/>
                <a:ea typeface="Arial" charset="0"/>
                <a:cs typeface="+mn-cs"/>
              </a:defRPr>
            </a:lvl4pPr>
            <a:lvl5pPr marL="857250" indent="-85725" algn="l" rtl="0" eaLnBrk="0" fontAlgn="base" hangingPunct="0">
              <a:spcBef>
                <a:spcPct val="25000"/>
              </a:spcBef>
              <a:spcAft>
                <a:spcPct val="0"/>
              </a:spcAft>
              <a:buChar char="•"/>
              <a:defRPr sz="1050">
                <a:solidFill>
                  <a:schemeClr val="tx1"/>
                </a:solidFill>
                <a:latin typeface="+mn-lt"/>
                <a:ea typeface="Arial" charset="0"/>
                <a:cs typeface="+mn-cs"/>
              </a:defRPr>
            </a:lvl5pPr>
            <a:lvl6pPr marL="1200150" indent="-85725" algn="l" rtl="0" eaLnBrk="1" fontAlgn="base" hangingPunct="1">
              <a:spcBef>
                <a:spcPct val="25000"/>
              </a:spcBef>
              <a:spcAft>
                <a:spcPct val="0"/>
              </a:spcAft>
              <a:buChar char="•"/>
              <a:defRPr sz="1050">
                <a:solidFill>
                  <a:schemeClr val="tx1"/>
                </a:solidFill>
                <a:latin typeface="+mn-lt"/>
                <a:ea typeface="Arial" charset="0"/>
                <a:cs typeface="+mn-cs"/>
              </a:defRPr>
            </a:lvl6pPr>
            <a:lvl7pPr marL="1543050" indent="-85725" algn="l" rtl="0" eaLnBrk="1" fontAlgn="base" hangingPunct="1">
              <a:spcBef>
                <a:spcPct val="25000"/>
              </a:spcBef>
              <a:spcAft>
                <a:spcPct val="0"/>
              </a:spcAft>
              <a:buChar char="•"/>
              <a:defRPr sz="1050">
                <a:solidFill>
                  <a:schemeClr val="tx1"/>
                </a:solidFill>
                <a:latin typeface="+mn-lt"/>
                <a:ea typeface="Arial" charset="0"/>
                <a:cs typeface="+mn-cs"/>
              </a:defRPr>
            </a:lvl7pPr>
            <a:lvl8pPr marL="1885950" indent="-85725" algn="l" rtl="0" eaLnBrk="1" fontAlgn="base" hangingPunct="1">
              <a:spcBef>
                <a:spcPct val="25000"/>
              </a:spcBef>
              <a:spcAft>
                <a:spcPct val="0"/>
              </a:spcAft>
              <a:buChar char="•"/>
              <a:defRPr sz="1050">
                <a:solidFill>
                  <a:schemeClr val="tx1"/>
                </a:solidFill>
                <a:latin typeface="+mn-lt"/>
                <a:ea typeface="Arial" charset="0"/>
                <a:cs typeface="+mn-cs"/>
              </a:defRPr>
            </a:lvl8pPr>
            <a:lvl9pPr marL="2228850" indent="-85725" algn="l" rtl="0" eaLnBrk="1" fontAlgn="base" hangingPunct="1">
              <a:spcBef>
                <a:spcPct val="25000"/>
              </a:spcBef>
              <a:spcAft>
                <a:spcPct val="0"/>
              </a:spcAft>
              <a:buChar char="•"/>
              <a:defRPr sz="1050">
                <a:solidFill>
                  <a:schemeClr val="tx1"/>
                </a:solidFill>
                <a:latin typeface="+mn-lt"/>
                <a:ea typeface="Arial" charset="0"/>
                <a:cs typeface="+mn-cs"/>
              </a:defRPr>
            </a:lvl9pPr>
          </a:lstStyle>
          <a:p>
            <a:pPr marL="0" indent="0" algn="ctr" defTabSz="408622">
              <a:buFont typeface="Wingdings" pitchFamily="2" charset="2"/>
              <a:buNone/>
              <a:defRPr sz="5940" spc="198"/>
            </a:pPr>
            <a:endParaRPr lang="en-US" sz="2800" b="0" kern="0" spc="198" dirty="0">
              <a:latin typeface="Helvetica Neue Thin"/>
              <a:ea typeface="Helvetica Neue Thin"/>
              <a:cs typeface="Helvetica Neue Thin"/>
              <a:sym typeface="Helvetica Neue Thin"/>
            </a:endParaRPr>
          </a:p>
        </p:txBody>
      </p:sp>
    </p:spTree>
    <p:extLst>
      <p:ext uri="{BB962C8B-B14F-4D97-AF65-F5344CB8AC3E}">
        <p14:creationId xmlns:p14="http://schemas.microsoft.com/office/powerpoint/2010/main" val="75940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0E0A7DA-69ED-4BE8-AA97-D60F665BDC5E}"/>
              </a:ext>
            </a:extLst>
          </p:cNvPr>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sz="1800" dirty="0">
              <a:latin typeface="Arial Regular" charset="0"/>
            </a:endParaRPr>
          </a:p>
        </p:txBody>
      </p:sp>
      <p:sp>
        <p:nvSpPr>
          <p:cNvPr id="2" name="Title 1"/>
          <p:cNvSpPr>
            <a:spLocks noGrp="1"/>
          </p:cNvSpPr>
          <p:nvPr>
            <p:ph type="title"/>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p:nvPr>
        </p:nvSpPr>
        <p:spPr>
          <a:xfrm>
            <a:off x="381000" y="6351037"/>
            <a:ext cx="5562600" cy="148823"/>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Click to edit Master text styles</a:t>
            </a:r>
          </a:p>
        </p:txBody>
      </p:sp>
    </p:spTree>
    <p:extLst>
      <p:ext uri="{BB962C8B-B14F-4D97-AF65-F5344CB8AC3E}">
        <p14:creationId xmlns:p14="http://schemas.microsoft.com/office/powerpoint/2010/main" val="43737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7E7FDFA9-D3C5-4B27-9112-C4E4230C20C2}"/>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sz="1800" dirty="0">
              <a:latin typeface="Arial Regular" charset="0"/>
            </a:endParaRPr>
          </a:p>
        </p:txBody>
      </p:sp>
      <p:pic>
        <p:nvPicPr>
          <p:cNvPr id="9" name="Picture 7">
            <a:extLst>
              <a:ext uri="{FF2B5EF4-FFF2-40B4-BE49-F238E27FC236}">
                <a16:creationId xmlns:a16="http://schemas.microsoft.com/office/drawing/2014/main" id="{6952B2D0-314C-4111-AD08-1F952678D7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38720" y="6515365"/>
            <a:ext cx="472281"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a:extLst>
              <a:ext uri="{FF2B5EF4-FFF2-40B4-BE49-F238E27FC236}">
                <a16:creationId xmlns:a16="http://schemas.microsoft.com/office/drawing/2014/main" id="{107604AE-BE38-48F8-85C3-F7FB463F9CF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38720" y="6515365"/>
            <a:ext cx="472281"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3"/>
          <p:cNvSpPr>
            <a:spLocks noGrp="1"/>
          </p:cNvSpPr>
          <p:nvPr>
            <p:ph type="body" sz="quarter" idx="14"/>
          </p:nvPr>
        </p:nvSpPr>
        <p:spPr>
          <a:xfrm>
            <a:off x="381000" y="6351037"/>
            <a:ext cx="5562600" cy="148823"/>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Click to edit Master text styles</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82630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9.emf"/><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2.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Rectangle 13"/>
          <p:cNvSpPr>
            <a:spLocks noGrp="1" noChangeArrowheads="1"/>
          </p:cNvSpPr>
          <p:nvPr>
            <p:ph type="title"/>
          </p:nvPr>
        </p:nvSpPr>
        <p:spPr bwMode="auto">
          <a:xfrm>
            <a:off x="396875" y="234950"/>
            <a:ext cx="112617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0" numCol="1" anchor="t" anchorCtr="0" compatLnSpc="1">
            <a:prstTxWarp prst="textNoShape">
              <a:avLst/>
            </a:prstTxWarp>
          </a:bodyPr>
          <a:lstStyle/>
          <a:p>
            <a:pPr lvl="0"/>
            <a:endParaRPr lang="x-none" altLang="x-none"/>
          </a:p>
        </p:txBody>
      </p:sp>
      <p:cxnSp>
        <p:nvCxnSpPr>
          <p:cNvPr id="1027" name="Straight Connector 7"/>
          <p:cNvCxnSpPr>
            <a:cxnSpLocks noChangeShapeType="1"/>
          </p:cNvCxnSpPr>
          <p:nvPr userDrawn="1"/>
        </p:nvCxnSpPr>
        <p:spPr bwMode="auto">
          <a:xfrm>
            <a:off x="0" y="6553200"/>
            <a:ext cx="12192000"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sp>
        <p:nvSpPr>
          <p:cNvPr id="1028" name="Text Placeholder 5"/>
          <p:cNvSpPr>
            <a:spLocks noGrp="1"/>
          </p:cNvSpPr>
          <p:nvPr>
            <p:ph type="body" idx="1"/>
          </p:nvPr>
        </p:nvSpPr>
        <p:spPr bwMode="auto">
          <a:xfrm>
            <a:off x="396875" y="914400"/>
            <a:ext cx="11261725"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pAutoFit/>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 name="Rectangle 5"/>
          <p:cNvSpPr txBox="1">
            <a:spLocks noChangeArrowheads="1"/>
          </p:cNvSpPr>
          <p:nvPr userDrawn="1"/>
        </p:nvSpPr>
        <p:spPr bwMode="auto">
          <a:xfrm>
            <a:off x="3230563" y="6445250"/>
            <a:ext cx="5243512" cy="412750"/>
          </a:xfrm>
          <a:prstGeom prst="rect">
            <a:avLst/>
          </a:prstGeom>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r>
              <a:rPr lang="en-IN" altLang="en-US" sz="900" dirty="0">
                <a:solidFill>
                  <a:srgbClr val="7F7F7F"/>
                </a:solidFill>
              </a:rPr>
              <a:t>May 2019</a:t>
            </a:r>
            <a:endParaRPr lang="en-US" altLang="en-US" sz="900" dirty="0">
              <a:solidFill>
                <a:srgbClr val="7F7F7F"/>
              </a:solidFill>
            </a:endParaRPr>
          </a:p>
        </p:txBody>
      </p:sp>
      <p:sp>
        <p:nvSpPr>
          <p:cNvPr id="18" name="Rectangle 6"/>
          <p:cNvSpPr>
            <a:spLocks noChangeArrowheads="1"/>
          </p:cNvSpPr>
          <p:nvPr userDrawn="1"/>
        </p:nvSpPr>
        <p:spPr bwMode="black">
          <a:xfrm>
            <a:off x="7985125" y="6451600"/>
            <a:ext cx="4024313" cy="400050"/>
          </a:xfrm>
          <a:prstGeom prst="rect">
            <a:avLst/>
          </a:prstGeom>
        </p:spPr>
        <p:txBody>
          <a:bodyPr anchor="ctr"/>
          <a:lstStyle/>
          <a:p>
            <a:pPr algn="r" eaLnBrk="1" hangingPunct="1">
              <a:defRPr/>
            </a:pPr>
            <a:r>
              <a:rPr lang="en-US" altLang="en-US" sz="941" dirty="0">
                <a:solidFill>
                  <a:schemeClr val="bg1">
                    <a:lumMod val="50000"/>
                  </a:schemeClr>
                </a:solidFill>
                <a:ea typeface="Arial" charset="0"/>
                <a:cs typeface="Arial" charset="0"/>
              </a:rPr>
              <a:t>© Copyright IBM Corporation 2019  |  IBM Internal</a:t>
            </a:r>
          </a:p>
        </p:txBody>
      </p:sp>
      <p:sp>
        <p:nvSpPr>
          <p:cNvPr id="21" name="Rectangle 10"/>
          <p:cNvSpPr>
            <a:spLocks noChangeArrowheads="1"/>
          </p:cNvSpPr>
          <p:nvPr userDrawn="1"/>
        </p:nvSpPr>
        <p:spPr bwMode="auto">
          <a:xfrm>
            <a:off x="0" y="6454775"/>
            <a:ext cx="792163" cy="396875"/>
          </a:xfrm>
          <a:prstGeom prst="rect">
            <a:avLst/>
          </a:prstGeom>
        </p:spPr>
        <p:txBody>
          <a:bodyPr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fld id="{7B3C79AF-D02B-6841-A541-1B4D981C5C69}" type="slidenum">
              <a:rPr lang="en-US" altLang="en-US" sz="900" smtClean="0">
                <a:solidFill>
                  <a:srgbClr val="7F7F7F"/>
                </a:solidFill>
              </a:rPr>
              <a:pPr algn="ctr" eaLnBrk="1" hangingPunct="1">
                <a:defRPr/>
              </a:pPr>
              <a:t>‹#›</a:t>
            </a:fld>
            <a:endParaRPr lang="en-US" altLang="en-US" sz="900">
              <a:solidFill>
                <a:srgbClr val="7F7F7F"/>
              </a:solidFill>
            </a:endParaRPr>
          </a:p>
        </p:txBody>
      </p:sp>
      <p:cxnSp>
        <p:nvCxnSpPr>
          <p:cNvPr id="1032" name="Straight Connector 2"/>
          <p:cNvCxnSpPr>
            <a:cxnSpLocks noChangeShapeType="1"/>
          </p:cNvCxnSpPr>
          <p:nvPr userDrawn="1"/>
        </p:nvCxnSpPr>
        <p:spPr bwMode="auto">
          <a:xfrm>
            <a:off x="314325" y="685800"/>
            <a:ext cx="11420475"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pic>
        <p:nvPicPr>
          <p:cNvPr id="19" name="Picture 18"/>
          <p:cNvPicPr>
            <a:picLocks noChangeAspect="1"/>
          </p:cNvPicPr>
          <p:nvPr userDrawn="1"/>
        </p:nvPicPr>
        <p:blipFill>
          <a:blip r:embed="rId1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11519212" y="5930589"/>
            <a:ext cx="699516" cy="268339"/>
          </a:xfrm>
          <a:prstGeom prst="rect">
            <a:avLst/>
          </a:prstGeom>
        </p:spPr>
      </p:pic>
    </p:spTree>
  </p:cSld>
  <p:clrMap bg1="lt1" tx1="dk1" bg2="lt2" tx2="dk2" accent1="accent1" accent2="accent2" accent3="accent3" accent4="accent4" accent5="accent5" accent6="accent6" hlink="hlink" folHlink="folHlink"/>
  <p:sldLayoutIdLst>
    <p:sldLayoutId id="2147484870" r:id="rId1"/>
    <p:sldLayoutId id="2147484883" r:id="rId2"/>
    <p:sldLayoutId id="2147484884" r:id="rId3"/>
    <p:sldLayoutId id="2147484871"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 id="2147484916" r:id="rId13"/>
    <p:sldLayoutId id="2147484917" r:id="rId14"/>
  </p:sldLayoutIdLst>
  <p:hf hdr="0"/>
  <p:txStyles>
    <p:titleStyle>
      <a:lvl1pPr algn="l" rtl="0" eaLnBrk="0" fontAlgn="base" hangingPunct="0">
        <a:lnSpc>
          <a:spcPct val="90000"/>
        </a:lnSpc>
        <a:spcBef>
          <a:spcPct val="0"/>
        </a:spcBef>
        <a:spcAft>
          <a:spcPct val="0"/>
        </a:spcAft>
        <a:defRPr lang="en-US" sz="2000" b="1" dirty="0">
          <a:solidFill>
            <a:srgbClr val="8C8C8C"/>
          </a:solidFill>
          <a:latin typeface="Arial" charset="0"/>
          <a:ea typeface="Arial" charset="0"/>
          <a:cs typeface="Arial" charset="0"/>
        </a:defRPr>
      </a:lvl1pPr>
      <a:lvl2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2pPr>
      <a:lvl3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3pPr>
      <a:lvl4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4pPr>
      <a:lvl5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5pPr>
      <a:lvl6pPr marL="431024" algn="l" rtl="0" fontAlgn="base">
        <a:lnSpc>
          <a:spcPct val="90000"/>
        </a:lnSpc>
        <a:spcBef>
          <a:spcPct val="0"/>
        </a:spcBef>
        <a:spcAft>
          <a:spcPct val="0"/>
        </a:spcAft>
        <a:defRPr sz="2640">
          <a:solidFill>
            <a:srgbClr val="191919"/>
          </a:solidFill>
          <a:latin typeface="HelvNeue Light for IBM" pitchFamily="34" charset="0"/>
        </a:defRPr>
      </a:lvl6pPr>
      <a:lvl7pPr marL="862049" algn="l" rtl="0" fontAlgn="base">
        <a:lnSpc>
          <a:spcPct val="90000"/>
        </a:lnSpc>
        <a:spcBef>
          <a:spcPct val="0"/>
        </a:spcBef>
        <a:spcAft>
          <a:spcPct val="0"/>
        </a:spcAft>
        <a:defRPr sz="2640">
          <a:solidFill>
            <a:srgbClr val="191919"/>
          </a:solidFill>
          <a:latin typeface="HelvNeue Light for IBM" pitchFamily="34" charset="0"/>
        </a:defRPr>
      </a:lvl7pPr>
      <a:lvl8pPr marL="1293073" algn="l" rtl="0" fontAlgn="base">
        <a:lnSpc>
          <a:spcPct val="90000"/>
        </a:lnSpc>
        <a:spcBef>
          <a:spcPct val="0"/>
        </a:spcBef>
        <a:spcAft>
          <a:spcPct val="0"/>
        </a:spcAft>
        <a:defRPr sz="2640">
          <a:solidFill>
            <a:srgbClr val="191919"/>
          </a:solidFill>
          <a:latin typeface="HelvNeue Light for IBM" pitchFamily="34" charset="0"/>
        </a:defRPr>
      </a:lvl8pPr>
      <a:lvl9pPr marL="1724097" algn="l" rtl="0" fontAlgn="base">
        <a:lnSpc>
          <a:spcPct val="90000"/>
        </a:lnSpc>
        <a:spcBef>
          <a:spcPct val="0"/>
        </a:spcBef>
        <a:spcAft>
          <a:spcPct val="0"/>
        </a:spcAft>
        <a:defRPr sz="2640">
          <a:solidFill>
            <a:srgbClr val="191919"/>
          </a:solidFill>
          <a:latin typeface="HelvNeue Light for IBM" pitchFamily="34" charset="0"/>
        </a:defRPr>
      </a:lvl9pPr>
    </p:titleStyle>
    <p:bodyStyle>
      <a:lvl1pPr marL="161925" indent="-161925" algn="l" defTabSz="862013" rtl="0" eaLnBrk="0" fontAlgn="base" hangingPunct="0">
        <a:spcBef>
          <a:spcPct val="50000"/>
        </a:spcBef>
        <a:spcAft>
          <a:spcPct val="0"/>
        </a:spcAft>
        <a:buClr>
          <a:srgbClr val="6D6E70"/>
        </a:buClr>
        <a:buSzPct val="90000"/>
        <a:buFont typeface="Wingdings" charset="2"/>
        <a:buChar char="§"/>
        <a:defRPr sz="1700">
          <a:solidFill>
            <a:srgbClr val="000000"/>
          </a:solidFill>
          <a:latin typeface="Arial" charset="0"/>
          <a:ea typeface="Arial" charset="0"/>
          <a:cs typeface="Arial" charset="0"/>
        </a:defRPr>
      </a:lvl1pPr>
      <a:lvl2pPr marL="479425" indent="-153988" algn="l" defTabSz="862013" rtl="0" eaLnBrk="0" fontAlgn="base" hangingPunct="0">
        <a:spcBef>
          <a:spcPct val="0"/>
        </a:spcBef>
        <a:spcAft>
          <a:spcPct val="0"/>
        </a:spcAft>
        <a:buSzPct val="90000"/>
        <a:buFont typeface="Calibri" charset="0"/>
        <a:buChar char="–"/>
        <a:defRPr sz="1500">
          <a:solidFill>
            <a:srgbClr val="454027"/>
          </a:solidFill>
          <a:latin typeface="Arial" charset="0"/>
          <a:ea typeface="Arial" charset="0"/>
          <a:cs typeface="Arial" charset="0"/>
        </a:defRPr>
      </a:lvl2pPr>
      <a:lvl3pPr marL="806450" indent="-161925" algn="l" defTabSz="862013" rtl="0" eaLnBrk="0" fontAlgn="base" hangingPunct="0">
        <a:spcBef>
          <a:spcPct val="0"/>
        </a:spcBef>
        <a:spcAft>
          <a:spcPct val="0"/>
        </a:spcAft>
        <a:buSzPct val="90000"/>
        <a:buFont typeface="Arial" charset="0"/>
        <a:buChar char="•"/>
        <a:defRPr sz="1300">
          <a:solidFill>
            <a:srgbClr val="454027"/>
          </a:solidFill>
          <a:latin typeface="Arial" charset="0"/>
          <a:ea typeface="Arial" charset="0"/>
          <a:cs typeface="Arial" charset="0"/>
        </a:defRPr>
      </a:lvl3pPr>
      <a:lvl4pPr marL="1133475" indent="-161925" algn="l" rtl="0" eaLnBrk="0" fontAlgn="base" hangingPunct="0">
        <a:spcBef>
          <a:spcPct val="20000"/>
        </a:spcBef>
        <a:spcAft>
          <a:spcPct val="0"/>
        </a:spcAft>
        <a:buClr>
          <a:schemeClr val="bg1"/>
        </a:buClr>
        <a:defRPr sz="1500">
          <a:solidFill>
            <a:schemeClr val="bg1"/>
          </a:solidFill>
          <a:latin typeface="Arial" charset="0"/>
          <a:ea typeface="Arial" charset="0"/>
          <a:cs typeface="Arial" charset="0"/>
        </a:defRPr>
      </a:lvl4pPr>
      <a:lvl5pPr marL="1450975" indent="-153988" algn="l" rtl="0" eaLnBrk="0" fontAlgn="base" hangingPunct="0">
        <a:spcBef>
          <a:spcPct val="20000"/>
        </a:spcBef>
        <a:spcAft>
          <a:spcPct val="0"/>
        </a:spcAft>
        <a:buClr>
          <a:schemeClr val="bg1"/>
        </a:buClr>
        <a:buChar char="»"/>
        <a:defRPr sz="1500">
          <a:solidFill>
            <a:schemeClr val="bg1"/>
          </a:solidFill>
          <a:latin typeface="Arial" charset="0"/>
          <a:ea typeface="Arial" charset="0"/>
          <a:cs typeface="Arial" charset="0"/>
        </a:defRPr>
      </a:lvl5pPr>
      <a:lvl6pPr marL="1882738" indent="-154151" algn="l" rtl="0" fontAlgn="base">
        <a:spcBef>
          <a:spcPct val="20000"/>
        </a:spcBef>
        <a:spcAft>
          <a:spcPct val="0"/>
        </a:spcAft>
        <a:buClr>
          <a:schemeClr val="bg1"/>
        </a:buClr>
        <a:buChar char="»"/>
        <a:defRPr sz="1508">
          <a:solidFill>
            <a:schemeClr val="bg1"/>
          </a:solidFill>
          <a:latin typeface="Arial" charset="0"/>
        </a:defRPr>
      </a:lvl6pPr>
      <a:lvl7pPr marL="2313762" indent="-154151" algn="l" rtl="0" fontAlgn="base">
        <a:spcBef>
          <a:spcPct val="20000"/>
        </a:spcBef>
        <a:spcAft>
          <a:spcPct val="0"/>
        </a:spcAft>
        <a:buClr>
          <a:schemeClr val="bg1"/>
        </a:buClr>
        <a:buChar char="»"/>
        <a:defRPr sz="1508">
          <a:solidFill>
            <a:schemeClr val="bg1"/>
          </a:solidFill>
          <a:latin typeface="Arial" charset="0"/>
        </a:defRPr>
      </a:lvl7pPr>
      <a:lvl8pPr marL="2744786" indent="-154151" algn="l" rtl="0" fontAlgn="base">
        <a:spcBef>
          <a:spcPct val="20000"/>
        </a:spcBef>
        <a:spcAft>
          <a:spcPct val="0"/>
        </a:spcAft>
        <a:buClr>
          <a:schemeClr val="bg1"/>
        </a:buClr>
        <a:buChar char="»"/>
        <a:defRPr sz="1508">
          <a:solidFill>
            <a:schemeClr val="bg1"/>
          </a:solidFill>
          <a:latin typeface="Arial" charset="0"/>
        </a:defRPr>
      </a:lvl8pPr>
      <a:lvl9pPr marL="3175811" indent="-154151" algn="l" rtl="0" fontAlgn="base">
        <a:spcBef>
          <a:spcPct val="20000"/>
        </a:spcBef>
        <a:spcAft>
          <a:spcPct val="0"/>
        </a:spcAft>
        <a:buClr>
          <a:schemeClr val="bg1"/>
        </a:buClr>
        <a:buChar char="»"/>
        <a:defRPr sz="1508">
          <a:solidFill>
            <a:schemeClr val="bg1"/>
          </a:solidFill>
          <a:latin typeface="Arial" charset="0"/>
        </a:defRPr>
      </a:lvl9pPr>
    </p:bodyStyle>
    <p:otherStyle>
      <a:defPPr>
        <a:defRPr lang="en-US"/>
      </a:defPPr>
      <a:lvl1pPr marL="0" algn="l" defTabSz="862049" rtl="0" eaLnBrk="1" latinLnBrk="0" hangingPunct="1">
        <a:defRPr sz="1697" kern="1200">
          <a:solidFill>
            <a:schemeClr val="tx1"/>
          </a:solidFill>
          <a:latin typeface="+mn-lt"/>
          <a:ea typeface="+mn-ea"/>
          <a:cs typeface="+mn-cs"/>
        </a:defRPr>
      </a:lvl1pPr>
      <a:lvl2pPr marL="431024" algn="l" defTabSz="862049" rtl="0" eaLnBrk="1" latinLnBrk="0" hangingPunct="1">
        <a:defRPr sz="1697" kern="1200">
          <a:solidFill>
            <a:schemeClr val="tx1"/>
          </a:solidFill>
          <a:latin typeface="+mn-lt"/>
          <a:ea typeface="+mn-ea"/>
          <a:cs typeface="+mn-cs"/>
        </a:defRPr>
      </a:lvl2pPr>
      <a:lvl3pPr marL="862049" algn="l" defTabSz="862049" rtl="0" eaLnBrk="1" latinLnBrk="0" hangingPunct="1">
        <a:defRPr sz="1697" kern="1200">
          <a:solidFill>
            <a:schemeClr val="tx1"/>
          </a:solidFill>
          <a:latin typeface="+mn-lt"/>
          <a:ea typeface="+mn-ea"/>
          <a:cs typeface="+mn-cs"/>
        </a:defRPr>
      </a:lvl3pPr>
      <a:lvl4pPr marL="1293073" algn="l" defTabSz="862049" rtl="0" eaLnBrk="1" latinLnBrk="0" hangingPunct="1">
        <a:defRPr sz="1697" kern="1200">
          <a:solidFill>
            <a:schemeClr val="tx1"/>
          </a:solidFill>
          <a:latin typeface="+mn-lt"/>
          <a:ea typeface="+mn-ea"/>
          <a:cs typeface="+mn-cs"/>
        </a:defRPr>
      </a:lvl4pPr>
      <a:lvl5pPr marL="1724097" algn="l" defTabSz="862049" rtl="0" eaLnBrk="1" latinLnBrk="0" hangingPunct="1">
        <a:defRPr sz="1697" kern="1200">
          <a:solidFill>
            <a:schemeClr val="tx1"/>
          </a:solidFill>
          <a:latin typeface="+mn-lt"/>
          <a:ea typeface="+mn-ea"/>
          <a:cs typeface="+mn-cs"/>
        </a:defRPr>
      </a:lvl5pPr>
      <a:lvl6pPr marL="2155121" algn="l" defTabSz="862049" rtl="0" eaLnBrk="1" latinLnBrk="0" hangingPunct="1">
        <a:defRPr sz="1697" kern="1200">
          <a:solidFill>
            <a:schemeClr val="tx1"/>
          </a:solidFill>
          <a:latin typeface="+mn-lt"/>
          <a:ea typeface="+mn-ea"/>
          <a:cs typeface="+mn-cs"/>
        </a:defRPr>
      </a:lvl6pPr>
      <a:lvl7pPr marL="2586146" algn="l" defTabSz="862049" rtl="0" eaLnBrk="1" latinLnBrk="0" hangingPunct="1">
        <a:defRPr sz="1697" kern="1200">
          <a:solidFill>
            <a:schemeClr val="tx1"/>
          </a:solidFill>
          <a:latin typeface="+mn-lt"/>
          <a:ea typeface="+mn-ea"/>
          <a:cs typeface="+mn-cs"/>
        </a:defRPr>
      </a:lvl7pPr>
      <a:lvl8pPr marL="3017170" algn="l" defTabSz="862049" rtl="0" eaLnBrk="1" latinLnBrk="0" hangingPunct="1">
        <a:defRPr sz="1697" kern="1200">
          <a:solidFill>
            <a:schemeClr val="tx1"/>
          </a:solidFill>
          <a:latin typeface="+mn-lt"/>
          <a:ea typeface="+mn-ea"/>
          <a:cs typeface="+mn-cs"/>
        </a:defRPr>
      </a:lvl8pPr>
      <a:lvl9pPr marL="3448194" algn="l" defTabSz="862049" rtl="0" eaLnBrk="1" latinLnBrk="0" hangingPunct="1">
        <a:defRPr sz="16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bwMode="auto">
          <a:xfrm>
            <a:off x="396875" y="323850"/>
            <a:ext cx="112601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0" bIns="0" numCol="1" anchor="t" anchorCtr="0" compatLnSpc="1">
            <a:prstTxWarp prst="textNoShape">
              <a:avLst/>
            </a:prstTxWarp>
          </a:bodyPr>
          <a:lstStyle/>
          <a:p>
            <a:pPr lvl="0"/>
            <a:r>
              <a:rPr lang="en-US" altLang="x-none"/>
              <a:t>Click to edit Master title style</a:t>
            </a:r>
          </a:p>
        </p:txBody>
      </p:sp>
      <p:cxnSp>
        <p:nvCxnSpPr>
          <p:cNvPr id="3075" name="Straight Connector 2"/>
          <p:cNvCxnSpPr>
            <a:cxnSpLocks noChangeShapeType="1"/>
          </p:cNvCxnSpPr>
          <p:nvPr userDrawn="1"/>
        </p:nvCxnSpPr>
        <p:spPr bwMode="auto">
          <a:xfrm>
            <a:off x="334963" y="776288"/>
            <a:ext cx="11422062"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cxnSp>
        <p:nvCxnSpPr>
          <p:cNvPr id="3076" name="Straight Connector 7"/>
          <p:cNvCxnSpPr>
            <a:cxnSpLocks noChangeShapeType="1"/>
          </p:cNvCxnSpPr>
          <p:nvPr userDrawn="1"/>
        </p:nvCxnSpPr>
        <p:spPr bwMode="auto">
          <a:xfrm>
            <a:off x="0" y="6451600"/>
            <a:ext cx="12192000"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sp>
        <p:nvSpPr>
          <p:cNvPr id="3077" name="Text Placeholder 5"/>
          <p:cNvSpPr>
            <a:spLocks noGrp="1"/>
          </p:cNvSpPr>
          <p:nvPr>
            <p:ph type="body" idx="1"/>
          </p:nvPr>
        </p:nvSpPr>
        <p:spPr bwMode="auto">
          <a:xfrm>
            <a:off x="396875" y="914400"/>
            <a:ext cx="11260138"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pAutoFit/>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4" name="Rectangle 5"/>
          <p:cNvSpPr txBox="1">
            <a:spLocks noChangeArrowheads="1"/>
          </p:cNvSpPr>
          <p:nvPr userDrawn="1"/>
        </p:nvSpPr>
        <p:spPr bwMode="auto">
          <a:xfrm>
            <a:off x="3230563" y="6445250"/>
            <a:ext cx="5243512" cy="412750"/>
          </a:xfrm>
          <a:prstGeom prst="rect">
            <a:avLst/>
          </a:prstGeom>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endParaRPr lang="en-US" altLang="en-US" sz="900">
              <a:solidFill>
                <a:srgbClr val="7F7F7F"/>
              </a:solidFill>
            </a:endParaRPr>
          </a:p>
        </p:txBody>
      </p:sp>
      <p:sp>
        <p:nvSpPr>
          <p:cNvPr id="18" name="Rectangle 6"/>
          <p:cNvSpPr>
            <a:spLocks noChangeArrowheads="1"/>
          </p:cNvSpPr>
          <p:nvPr userDrawn="1"/>
        </p:nvSpPr>
        <p:spPr bwMode="black">
          <a:xfrm>
            <a:off x="7985125" y="6451600"/>
            <a:ext cx="4024313" cy="400050"/>
          </a:xfrm>
          <a:prstGeom prst="rect">
            <a:avLst/>
          </a:prstGeom>
        </p:spPr>
        <p:txBody>
          <a:bodyPr anchor="ctr"/>
          <a:lstStyle/>
          <a:p>
            <a:pPr algn="r" eaLnBrk="1" hangingPunct="1">
              <a:defRPr/>
            </a:pPr>
            <a:r>
              <a:rPr lang="en-US" altLang="en-US" sz="941" dirty="0">
                <a:solidFill>
                  <a:prstClr val="white">
                    <a:lumMod val="50000"/>
                  </a:prstClr>
                </a:solidFill>
                <a:ea typeface="Arial" charset="0"/>
                <a:cs typeface="Arial" charset="0"/>
              </a:rPr>
              <a:t>© Copyright IBM Corporation 2016  |  IBM Internal</a:t>
            </a:r>
          </a:p>
        </p:txBody>
      </p:sp>
      <p:sp>
        <p:nvSpPr>
          <p:cNvPr id="21" name="Rectangle 10"/>
          <p:cNvSpPr>
            <a:spLocks noChangeArrowheads="1"/>
          </p:cNvSpPr>
          <p:nvPr userDrawn="1"/>
        </p:nvSpPr>
        <p:spPr bwMode="auto">
          <a:xfrm>
            <a:off x="0" y="6454775"/>
            <a:ext cx="792163" cy="396875"/>
          </a:xfrm>
          <a:prstGeom prst="rect">
            <a:avLst/>
          </a:prstGeom>
        </p:spPr>
        <p:txBody>
          <a:bodyPr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fld id="{E01E7168-A8A2-FE49-AF45-55AF76EFE27B}" type="slidenum">
              <a:rPr lang="en-US" altLang="en-US" sz="900" smtClean="0">
                <a:solidFill>
                  <a:srgbClr val="7F7F7F"/>
                </a:solidFill>
              </a:rPr>
              <a:pPr algn="ctr" eaLnBrk="1" hangingPunct="1">
                <a:defRPr/>
              </a:pPr>
              <a:t>‹#›</a:t>
            </a:fld>
            <a:endParaRPr lang="en-US" altLang="en-US" sz="900">
              <a:solidFill>
                <a:srgbClr val="7F7F7F"/>
              </a:solidFill>
            </a:endParaRPr>
          </a:p>
        </p:txBody>
      </p:sp>
      <p:pic>
        <p:nvPicPr>
          <p:cNvPr id="12" name="Picture 11"/>
          <p:cNvPicPr>
            <a:picLocks noChangeAspect="1"/>
          </p:cNvPicPr>
          <p:nvPr userDrawn="1"/>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11555672" y="5930589"/>
            <a:ext cx="699516" cy="268339"/>
          </a:xfrm>
          <a:prstGeom prst="rect">
            <a:avLst/>
          </a:prstGeom>
        </p:spPr>
      </p:pic>
    </p:spTree>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Lst>
  <p:hf hdr="0"/>
  <p:txStyles>
    <p:titleStyle>
      <a:lvl1pPr algn="l" rtl="0" eaLnBrk="0" fontAlgn="base" hangingPunct="0">
        <a:lnSpc>
          <a:spcPct val="90000"/>
        </a:lnSpc>
        <a:spcBef>
          <a:spcPct val="0"/>
        </a:spcBef>
        <a:spcAft>
          <a:spcPct val="0"/>
        </a:spcAft>
        <a:defRPr lang="en-US" sz="2000" b="1" dirty="0">
          <a:solidFill>
            <a:srgbClr val="8C8C8C"/>
          </a:solidFill>
          <a:latin typeface="Arial" charset="0"/>
          <a:ea typeface="Arial" charset="0"/>
          <a:cs typeface="Arial" charset="0"/>
        </a:defRPr>
      </a:lvl1pPr>
      <a:lvl2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2pPr>
      <a:lvl3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3pPr>
      <a:lvl4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4pPr>
      <a:lvl5pPr algn="l" rtl="0" eaLnBrk="0" fontAlgn="base" hangingPunct="0">
        <a:lnSpc>
          <a:spcPct val="90000"/>
        </a:lnSpc>
        <a:spcBef>
          <a:spcPct val="0"/>
        </a:spcBef>
        <a:spcAft>
          <a:spcPct val="0"/>
        </a:spcAft>
        <a:defRPr sz="2000" b="1">
          <a:solidFill>
            <a:srgbClr val="8C8C8C"/>
          </a:solidFill>
          <a:latin typeface="Arial" charset="0"/>
          <a:ea typeface="Arial" charset="0"/>
          <a:cs typeface="Arial" charset="0"/>
        </a:defRPr>
      </a:lvl5pPr>
      <a:lvl6pPr marL="431024" algn="l" rtl="0" fontAlgn="base">
        <a:lnSpc>
          <a:spcPct val="90000"/>
        </a:lnSpc>
        <a:spcBef>
          <a:spcPct val="0"/>
        </a:spcBef>
        <a:spcAft>
          <a:spcPct val="0"/>
        </a:spcAft>
        <a:defRPr sz="2640">
          <a:solidFill>
            <a:srgbClr val="191919"/>
          </a:solidFill>
          <a:latin typeface="HelvNeue Light for IBM" pitchFamily="34" charset="0"/>
        </a:defRPr>
      </a:lvl6pPr>
      <a:lvl7pPr marL="862049" algn="l" rtl="0" fontAlgn="base">
        <a:lnSpc>
          <a:spcPct val="90000"/>
        </a:lnSpc>
        <a:spcBef>
          <a:spcPct val="0"/>
        </a:spcBef>
        <a:spcAft>
          <a:spcPct val="0"/>
        </a:spcAft>
        <a:defRPr sz="2640">
          <a:solidFill>
            <a:srgbClr val="191919"/>
          </a:solidFill>
          <a:latin typeface="HelvNeue Light for IBM" pitchFamily="34" charset="0"/>
        </a:defRPr>
      </a:lvl7pPr>
      <a:lvl8pPr marL="1293073" algn="l" rtl="0" fontAlgn="base">
        <a:lnSpc>
          <a:spcPct val="90000"/>
        </a:lnSpc>
        <a:spcBef>
          <a:spcPct val="0"/>
        </a:spcBef>
        <a:spcAft>
          <a:spcPct val="0"/>
        </a:spcAft>
        <a:defRPr sz="2640">
          <a:solidFill>
            <a:srgbClr val="191919"/>
          </a:solidFill>
          <a:latin typeface="HelvNeue Light for IBM" pitchFamily="34" charset="0"/>
        </a:defRPr>
      </a:lvl8pPr>
      <a:lvl9pPr marL="1724097" algn="l" rtl="0" fontAlgn="base">
        <a:lnSpc>
          <a:spcPct val="90000"/>
        </a:lnSpc>
        <a:spcBef>
          <a:spcPct val="0"/>
        </a:spcBef>
        <a:spcAft>
          <a:spcPct val="0"/>
        </a:spcAft>
        <a:defRPr sz="2640">
          <a:solidFill>
            <a:srgbClr val="191919"/>
          </a:solidFill>
          <a:latin typeface="HelvNeue Light for IBM" pitchFamily="34" charset="0"/>
        </a:defRPr>
      </a:lvl9pPr>
    </p:titleStyle>
    <p:bodyStyle>
      <a:lvl1pPr marL="161925" indent="-161925" algn="l" defTabSz="862013" rtl="0" eaLnBrk="0" fontAlgn="base" hangingPunct="0">
        <a:spcBef>
          <a:spcPct val="50000"/>
        </a:spcBef>
        <a:spcAft>
          <a:spcPct val="0"/>
        </a:spcAft>
        <a:buClr>
          <a:srgbClr val="6D6E70"/>
        </a:buClr>
        <a:buSzPct val="90000"/>
        <a:buFont typeface="Wingdings" charset="2"/>
        <a:buChar char="§"/>
        <a:defRPr sz="1700">
          <a:solidFill>
            <a:srgbClr val="000000"/>
          </a:solidFill>
          <a:latin typeface="Arial" charset="0"/>
          <a:ea typeface="Arial" charset="0"/>
          <a:cs typeface="Arial" charset="0"/>
        </a:defRPr>
      </a:lvl1pPr>
      <a:lvl2pPr marL="479425" indent="-153988" algn="l" defTabSz="862013" rtl="0" eaLnBrk="0" fontAlgn="base" hangingPunct="0">
        <a:spcBef>
          <a:spcPct val="0"/>
        </a:spcBef>
        <a:spcAft>
          <a:spcPct val="0"/>
        </a:spcAft>
        <a:buSzPct val="90000"/>
        <a:buFont typeface="Calibri" charset="0"/>
        <a:buChar char="–"/>
        <a:defRPr sz="1500">
          <a:solidFill>
            <a:srgbClr val="253848"/>
          </a:solidFill>
          <a:latin typeface="Arial" charset="0"/>
          <a:ea typeface="Arial" charset="0"/>
          <a:cs typeface="Arial" charset="0"/>
        </a:defRPr>
      </a:lvl2pPr>
      <a:lvl3pPr marL="806450" indent="-161925" algn="l" defTabSz="862013" rtl="0" eaLnBrk="0" fontAlgn="base" hangingPunct="0">
        <a:spcBef>
          <a:spcPct val="0"/>
        </a:spcBef>
        <a:spcAft>
          <a:spcPct val="0"/>
        </a:spcAft>
        <a:buSzPct val="90000"/>
        <a:buFont typeface="Arial" charset="0"/>
        <a:buChar char="•"/>
        <a:defRPr sz="1300">
          <a:solidFill>
            <a:srgbClr val="253848"/>
          </a:solidFill>
          <a:latin typeface="Arial" charset="0"/>
          <a:ea typeface="Arial" charset="0"/>
          <a:cs typeface="Arial" charset="0"/>
        </a:defRPr>
      </a:lvl3pPr>
      <a:lvl4pPr marL="1133475" indent="-161925" algn="l" rtl="0" eaLnBrk="0" fontAlgn="base" hangingPunct="0">
        <a:spcBef>
          <a:spcPct val="20000"/>
        </a:spcBef>
        <a:spcAft>
          <a:spcPct val="0"/>
        </a:spcAft>
        <a:buClr>
          <a:schemeClr val="bg1"/>
        </a:buClr>
        <a:defRPr sz="1500">
          <a:solidFill>
            <a:schemeClr val="bg1"/>
          </a:solidFill>
          <a:latin typeface="Arial" charset="0"/>
          <a:ea typeface="Arial" charset="0"/>
          <a:cs typeface="Arial" charset="0"/>
        </a:defRPr>
      </a:lvl4pPr>
      <a:lvl5pPr marL="1450975" indent="-153988" algn="l" rtl="0" eaLnBrk="0" fontAlgn="base" hangingPunct="0">
        <a:spcBef>
          <a:spcPct val="20000"/>
        </a:spcBef>
        <a:spcAft>
          <a:spcPct val="0"/>
        </a:spcAft>
        <a:buClr>
          <a:schemeClr val="bg1"/>
        </a:buClr>
        <a:buChar char="»"/>
        <a:defRPr sz="1500">
          <a:solidFill>
            <a:schemeClr val="bg1"/>
          </a:solidFill>
          <a:latin typeface="Arial" charset="0"/>
          <a:ea typeface="Arial" charset="0"/>
          <a:cs typeface="Arial" charset="0"/>
        </a:defRPr>
      </a:lvl5pPr>
      <a:lvl6pPr marL="1882738" indent="-154151" algn="l" rtl="0" fontAlgn="base">
        <a:spcBef>
          <a:spcPct val="20000"/>
        </a:spcBef>
        <a:spcAft>
          <a:spcPct val="0"/>
        </a:spcAft>
        <a:buClr>
          <a:schemeClr val="bg1"/>
        </a:buClr>
        <a:buChar char="»"/>
        <a:defRPr sz="1508">
          <a:solidFill>
            <a:schemeClr val="bg1"/>
          </a:solidFill>
          <a:latin typeface="Arial" charset="0"/>
        </a:defRPr>
      </a:lvl6pPr>
      <a:lvl7pPr marL="2313762" indent="-154151" algn="l" rtl="0" fontAlgn="base">
        <a:spcBef>
          <a:spcPct val="20000"/>
        </a:spcBef>
        <a:spcAft>
          <a:spcPct val="0"/>
        </a:spcAft>
        <a:buClr>
          <a:schemeClr val="bg1"/>
        </a:buClr>
        <a:buChar char="»"/>
        <a:defRPr sz="1508">
          <a:solidFill>
            <a:schemeClr val="bg1"/>
          </a:solidFill>
          <a:latin typeface="Arial" charset="0"/>
        </a:defRPr>
      </a:lvl7pPr>
      <a:lvl8pPr marL="2744786" indent="-154151" algn="l" rtl="0" fontAlgn="base">
        <a:spcBef>
          <a:spcPct val="20000"/>
        </a:spcBef>
        <a:spcAft>
          <a:spcPct val="0"/>
        </a:spcAft>
        <a:buClr>
          <a:schemeClr val="bg1"/>
        </a:buClr>
        <a:buChar char="»"/>
        <a:defRPr sz="1508">
          <a:solidFill>
            <a:schemeClr val="bg1"/>
          </a:solidFill>
          <a:latin typeface="Arial" charset="0"/>
        </a:defRPr>
      </a:lvl8pPr>
      <a:lvl9pPr marL="3175811" indent="-154151" algn="l" rtl="0" fontAlgn="base">
        <a:spcBef>
          <a:spcPct val="20000"/>
        </a:spcBef>
        <a:spcAft>
          <a:spcPct val="0"/>
        </a:spcAft>
        <a:buClr>
          <a:schemeClr val="bg1"/>
        </a:buClr>
        <a:buChar char="»"/>
        <a:defRPr sz="1508">
          <a:solidFill>
            <a:schemeClr val="bg1"/>
          </a:solidFill>
          <a:latin typeface="Arial" charset="0"/>
        </a:defRPr>
      </a:lvl9pPr>
    </p:bodyStyle>
    <p:otherStyle>
      <a:defPPr>
        <a:defRPr lang="en-US"/>
      </a:defPPr>
      <a:lvl1pPr marL="0" algn="l" defTabSz="862049" rtl="0" eaLnBrk="1" latinLnBrk="0" hangingPunct="1">
        <a:defRPr sz="1697" kern="1200">
          <a:solidFill>
            <a:schemeClr val="tx1"/>
          </a:solidFill>
          <a:latin typeface="+mn-lt"/>
          <a:ea typeface="+mn-ea"/>
          <a:cs typeface="+mn-cs"/>
        </a:defRPr>
      </a:lvl1pPr>
      <a:lvl2pPr marL="431024" algn="l" defTabSz="862049" rtl="0" eaLnBrk="1" latinLnBrk="0" hangingPunct="1">
        <a:defRPr sz="1697" kern="1200">
          <a:solidFill>
            <a:schemeClr val="tx1"/>
          </a:solidFill>
          <a:latin typeface="+mn-lt"/>
          <a:ea typeface="+mn-ea"/>
          <a:cs typeface="+mn-cs"/>
        </a:defRPr>
      </a:lvl2pPr>
      <a:lvl3pPr marL="862049" algn="l" defTabSz="862049" rtl="0" eaLnBrk="1" latinLnBrk="0" hangingPunct="1">
        <a:defRPr sz="1697" kern="1200">
          <a:solidFill>
            <a:schemeClr val="tx1"/>
          </a:solidFill>
          <a:latin typeface="+mn-lt"/>
          <a:ea typeface="+mn-ea"/>
          <a:cs typeface="+mn-cs"/>
        </a:defRPr>
      </a:lvl3pPr>
      <a:lvl4pPr marL="1293073" algn="l" defTabSz="862049" rtl="0" eaLnBrk="1" latinLnBrk="0" hangingPunct="1">
        <a:defRPr sz="1697" kern="1200">
          <a:solidFill>
            <a:schemeClr val="tx1"/>
          </a:solidFill>
          <a:latin typeface="+mn-lt"/>
          <a:ea typeface="+mn-ea"/>
          <a:cs typeface="+mn-cs"/>
        </a:defRPr>
      </a:lvl4pPr>
      <a:lvl5pPr marL="1724097" algn="l" defTabSz="862049" rtl="0" eaLnBrk="1" latinLnBrk="0" hangingPunct="1">
        <a:defRPr sz="1697" kern="1200">
          <a:solidFill>
            <a:schemeClr val="tx1"/>
          </a:solidFill>
          <a:latin typeface="+mn-lt"/>
          <a:ea typeface="+mn-ea"/>
          <a:cs typeface="+mn-cs"/>
        </a:defRPr>
      </a:lvl5pPr>
      <a:lvl6pPr marL="2155121" algn="l" defTabSz="862049" rtl="0" eaLnBrk="1" latinLnBrk="0" hangingPunct="1">
        <a:defRPr sz="1697" kern="1200">
          <a:solidFill>
            <a:schemeClr val="tx1"/>
          </a:solidFill>
          <a:latin typeface="+mn-lt"/>
          <a:ea typeface="+mn-ea"/>
          <a:cs typeface="+mn-cs"/>
        </a:defRPr>
      </a:lvl6pPr>
      <a:lvl7pPr marL="2586146" algn="l" defTabSz="862049" rtl="0" eaLnBrk="1" latinLnBrk="0" hangingPunct="1">
        <a:defRPr sz="1697" kern="1200">
          <a:solidFill>
            <a:schemeClr val="tx1"/>
          </a:solidFill>
          <a:latin typeface="+mn-lt"/>
          <a:ea typeface="+mn-ea"/>
          <a:cs typeface="+mn-cs"/>
        </a:defRPr>
      </a:lvl7pPr>
      <a:lvl8pPr marL="3017170" algn="l" defTabSz="862049" rtl="0" eaLnBrk="1" latinLnBrk="0" hangingPunct="1">
        <a:defRPr sz="1697" kern="1200">
          <a:solidFill>
            <a:schemeClr val="tx1"/>
          </a:solidFill>
          <a:latin typeface="+mn-lt"/>
          <a:ea typeface="+mn-ea"/>
          <a:cs typeface="+mn-cs"/>
        </a:defRPr>
      </a:lvl8pPr>
      <a:lvl9pPr marL="3448194" algn="l" defTabSz="862049" rtl="0" eaLnBrk="1" latinLnBrk="0" hangingPunct="1">
        <a:defRPr sz="169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110"/>
          <p:cNvPicPr>
            <a:picLocks noChangeAspect="1"/>
          </p:cNvPicPr>
          <p:nvPr/>
        </p:nvPicPr>
        <p:blipFill>
          <a:blip r:embed="rId11">
            <a:extLst>
              <a:ext uri="{28A0092B-C50C-407E-A947-70E740481C1C}">
                <a14:useLocalDpi xmlns:a14="http://schemas.microsoft.com/office/drawing/2010/main" val="0"/>
              </a:ext>
            </a:extLst>
          </a:blip>
          <a:srcRect t="37547" r="7143"/>
          <a:stretch>
            <a:fillRect/>
          </a:stretch>
        </p:blipFill>
        <p:spPr bwMode="auto">
          <a:xfrm>
            <a:off x="11722100" y="5638800"/>
            <a:ext cx="2476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body" idx="1"/>
          </p:nvPr>
        </p:nvSpPr>
        <p:spPr bwMode="auto">
          <a:xfrm>
            <a:off x="438150" y="993775"/>
            <a:ext cx="1122045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7172" name="Rectangle 13"/>
          <p:cNvSpPr>
            <a:spLocks noGrp="1" noChangeArrowheads="1"/>
          </p:cNvSpPr>
          <p:nvPr>
            <p:ph type="title"/>
          </p:nvPr>
        </p:nvSpPr>
        <p:spPr bwMode="auto">
          <a:xfrm>
            <a:off x="404813" y="419100"/>
            <a:ext cx="112839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cxnSp>
        <p:nvCxnSpPr>
          <p:cNvPr id="7173" name="Straight Connector 5"/>
          <p:cNvCxnSpPr>
            <a:cxnSpLocks noChangeShapeType="1"/>
          </p:cNvCxnSpPr>
          <p:nvPr userDrawn="1"/>
        </p:nvCxnSpPr>
        <p:spPr bwMode="auto">
          <a:xfrm>
            <a:off x="0" y="6451600"/>
            <a:ext cx="12192000"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sp>
        <p:nvSpPr>
          <p:cNvPr id="7" name="Rectangle 5"/>
          <p:cNvSpPr txBox="1">
            <a:spLocks noChangeArrowheads="1"/>
          </p:cNvSpPr>
          <p:nvPr userDrawn="1"/>
        </p:nvSpPr>
        <p:spPr bwMode="auto">
          <a:xfrm>
            <a:off x="3230563" y="6445250"/>
            <a:ext cx="5243512" cy="412750"/>
          </a:xfrm>
          <a:prstGeom prst="rect">
            <a:avLst/>
          </a:prstGeom>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r>
              <a:rPr lang="en-IN" altLang="en-US" sz="900">
                <a:solidFill>
                  <a:srgbClr val="7F7F7F"/>
                </a:solidFill>
              </a:rPr>
              <a:t>December 2016</a:t>
            </a:r>
            <a:endParaRPr lang="en-US" altLang="en-US" sz="900">
              <a:solidFill>
                <a:srgbClr val="7F7F7F"/>
              </a:solidFill>
            </a:endParaRPr>
          </a:p>
        </p:txBody>
      </p:sp>
      <p:sp>
        <p:nvSpPr>
          <p:cNvPr id="8" name="Rectangle 6"/>
          <p:cNvSpPr>
            <a:spLocks noChangeArrowheads="1"/>
          </p:cNvSpPr>
          <p:nvPr userDrawn="1"/>
        </p:nvSpPr>
        <p:spPr bwMode="black">
          <a:xfrm>
            <a:off x="7985125" y="6451600"/>
            <a:ext cx="4024313" cy="400050"/>
          </a:xfrm>
          <a:prstGeom prst="rect">
            <a:avLst/>
          </a:prstGeom>
        </p:spPr>
        <p:txBody>
          <a:bodyPr anchor="ctr"/>
          <a:lstStyle/>
          <a:p>
            <a:pPr algn="r" eaLnBrk="1" hangingPunct="1">
              <a:defRPr/>
            </a:pPr>
            <a:r>
              <a:rPr lang="en-US" altLang="en-US" sz="941" dirty="0">
                <a:solidFill>
                  <a:schemeClr val="bg1">
                    <a:lumMod val="50000"/>
                  </a:schemeClr>
                </a:solidFill>
                <a:ea typeface="Arial" charset="0"/>
                <a:cs typeface="Arial" charset="0"/>
              </a:rPr>
              <a:t>© Copyright IBM Corporation 2016  |  IBM Internal</a:t>
            </a:r>
          </a:p>
        </p:txBody>
      </p:sp>
      <p:sp>
        <p:nvSpPr>
          <p:cNvPr id="9" name="Rectangle 10"/>
          <p:cNvSpPr>
            <a:spLocks noChangeArrowheads="1"/>
          </p:cNvSpPr>
          <p:nvPr userDrawn="1"/>
        </p:nvSpPr>
        <p:spPr bwMode="auto">
          <a:xfrm>
            <a:off x="0" y="6454775"/>
            <a:ext cx="792163" cy="396875"/>
          </a:xfrm>
          <a:prstGeom prst="rect">
            <a:avLst/>
          </a:prstGeom>
        </p:spPr>
        <p:txBody>
          <a:bodyPr anchor="ctr"/>
          <a:lstStyle>
            <a:lvl1pPr eaLnBrk="0" hangingPunct="0">
              <a:defRPr>
                <a:solidFill>
                  <a:schemeClr val="tx1"/>
                </a:solidFill>
                <a:latin typeface="Arial" charset="0"/>
                <a:ea typeface="MS PGothic" charset="-128"/>
              </a:defRPr>
            </a:lvl1pPr>
            <a:lvl2pPr marL="742950" indent="-285750" eaLnBrk="0" hangingPunct="0">
              <a:defRPr>
                <a:solidFill>
                  <a:schemeClr val="tx1"/>
                </a:solidFill>
                <a:latin typeface="Arial" charset="0"/>
                <a:ea typeface="MS PGothic" charset="-128"/>
              </a:defRPr>
            </a:lvl2pPr>
            <a:lvl3pPr marL="1143000" indent="-228600" eaLnBrk="0" hangingPunct="0">
              <a:defRPr>
                <a:solidFill>
                  <a:schemeClr val="tx1"/>
                </a:solidFill>
                <a:latin typeface="Arial" charset="0"/>
                <a:ea typeface="MS PGothic" charset="-128"/>
              </a:defRPr>
            </a:lvl3pPr>
            <a:lvl4pPr marL="1600200" indent="-228600" eaLnBrk="0" hangingPunct="0">
              <a:defRPr>
                <a:solidFill>
                  <a:schemeClr val="tx1"/>
                </a:solidFill>
                <a:latin typeface="Arial" charset="0"/>
                <a:ea typeface="MS PGothic" charset="-128"/>
              </a:defRPr>
            </a:lvl4pPr>
            <a:lvl5pPr marL="2057400" indent="-228600" eaLnBrk="0" hangingPunct="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algn="ctr" eaLnBrk="1" hangingPunct="1">
              <a:defRPr/>
            </a:pPr>
            <a:fld id="{BAFDFFB4-7F6A-B94F-A1D5-54514F53C2EF}" type="slidenum">
              <a:rPr lang="en-US" altLang="en-US" sz="900" smtClean="0">
                <a:solidFill>
                  <a:srgbClr val="7F7F7F"/>
                </a:solidFill>
              </a:rPr>
              <a:pPr algn="ctr" eaLnBrk="1" hangingPunct="1">
                <a:defRPr/>
              </a:pPr>
              <a:t>‹#›</a:t>
            </a:fld>
            <a:endParaRPr lang="en-US" altLang="en-US" sz="900">
              <a:solidFill>
                <a:srgbClr val="7F7F7F"/>
              </a:solidFill>
            </a:endParaRPr>
          </a:p>
        </p:txBody>
      </p:sp>
      <p:cxnSp>
        <p:nvCxnSpPr>
          <p:cNvPr id="7177" name="Straight Connector 10"/>
          <p:cNvCxnSpPr>
            <a:cxnSpLocks noChangeShapeType="1"/>
          </p:cNvCxnSpPr>
          <p:nvPr userDrawn="1"/>
        </p:nvCxnSpPr>
        <p:spPr bwMode="auto">
          <a:xfrm>
            <a:off x="334963" y="776288"/>
            <a:ext cx="11422062" cy="0"/>
          </a:xfrm>
          <a:prstGeom prst="line">
            <a:avLst/>
          </a:prstGeom>
          <a:noFill/>
          <a:ln w="9525">
            <a:solidFill>
              <a:schemeClr val="bg2"/>
            </a:solidFill>
            <a:prstDash val="sysDash"/>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72" r:id="rId4"/>
    <p:sldLayoutId id="2147484873" r:id="rId5"/>
    <p:sldLayoutId id="2147484874" r:id="rId6"/>
    <p:sldLayoutId id="2147484875" r:id="rId7"/>
    <p:sldLayoutId id="2147484876" r:id="rId8"/>
    <p:sldLayoutId id="2147484877" r:id="rId9"/>
  </p:sldLayoutIdLst>
  <p:hf hdr="0"/>
  <p:txStyles>
    <p:titleStyle>
      <a:lvl1pPr algn="l" rtl="0" eaLnBrk="0" fontAlgn="base" hangingPunct="0">
        <a:lnSpc>
          <a:spcPct val="90000"/>
        </a:lnSpc>
        <a:spcBef>
          <a:spcPct val="0"/>
        </a:spcBef>
        <a:spcAft>
          <a:spcPct val="0"/>
        </a:spcAft>
        <a:defRPr sz="2000" b="1">
          <a:solidFill>
            <a:srgbClr val="7F7F7F"/>
          </a:solidFill>
          <a:latin typeface="+mj-lt"/>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2000" b="1">
          <a:solidFill>
            <a:srgbClr val="7F7F7F"/>
          </a:solidFill>
          <a:latin typeface="Arial" panose="020B0604020202020204" pitchFamily="34" charset="0"/>
          <a:ea typeface="Verdana" panose="020B0604030504040204" pitchFamily="34" charset="0"/>
          <a:cs typeface="Verdana" panose="020B0604030504040204" pitchFamily="34" charset="0"/>
        </a:defRPr>
      </a:lvl2pPr>
      <a:lvl3pPr algn="l" rtl="0" eaLnBrk="0" fontAlgn="base" hangingPunct="0">
        <a:lnSpc>
          <a:spcPct val="90000"/>
        </a:lnSpc>
        <a:spcBef>
          <a:spcPct val="0"/>
        </a:spcBef>
        <a:spcAft>
          <a:spcPct val="0"/>
        </a:spcAft>
        <a:defRPr sz="2000" b="1">
          <a:solidFill>
            <a:srgbClr val="7F7F7F"/>
          </a:solidFill>
          <a:latin typeface="Arial" panose="020B0604020202020204" pitchFamily="34" charset="0"/>
          <a:ea typeface="Verdana" panose="020B0604030504040204" pitchFamily="34" charset="0"/>
          <a:cs typeface="Verdana" panose="020B0604030504040204" pitchFamily="34" charset="0"/>
        </a:defRPr>
      </a:lvl3pPr>
      <a:lvl4pPr algn="l" rtl="0" eaLnBrk="0" fontAlgn="base" hangingPunct="0">
        <a:lnSpc>
          <a:spcPct val="90000"/>
        </a:lnSpc>
        <a:spcBef>
          <a:spcPct val="0"/>
        </a:spcBef>
        <a:spcAft>
          <a:spcPct val="0"/>
        </a:spcAft>
        <a:defRPr sz="2000" b="1">
          <a:solidFill>
            <a:srgbClr val="7F7F7F"/>
          </a:solidFill>
          <a:latin typeface="Arial" panose="020B0604020202020204" pitchFamily="34" charset="0"/>
          <a:ea typeface="Verdana" panose="020B0604030504040204" pitchFamily="34" charset="0"/>
          <a:cs typeface="Verdana" panose="020B0604030504040204" pitchFamily="34" charset="0"/>
        </a:defRPr>
      </a:lvl4pPr>
      <a:lvl5pPr algn="l" rtl="0" eaLnBrk="0" fontAlgn="base" hangingPunct="0">
        <a:lnSpc>
          <a:spcPct val="90000"/>
        </a:lnSpc>
        <a:spcBef>
          <a:spcPct val="0"/>
        </a:spcBef>
        <a:spcAft>
          <a:spcPct val="0"/>
        </a:spcAft>
        <a:defRPr sz="2000" b="1">
          <a:solidFill>
            <a:srgbClr val="7F7F7F"/>
          </a:solidFill>
          <a:latin typeface="Arial" panose="020B0604020202020204" pitchFamily="34" charset="0"/>
          <a:ea typeface="Verdana" panose="020B0604030504040204" pitchFamily="34" charset="0"/>
          <a:cs typeface="Verdana" panose="020B0604030504040204" pitchFamily="34" charset="0"/>
        </a:defRPr>
      </a:lvl5pPr>
      <a:lvl6pPr marL="457189"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377"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56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75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69863" indent="-169863" algn="l" rtl="0" eaLnBrk="0" fontAlgn="base" hangingPunct="0">
        <a:spcBef>
          <a:spcPct val="50000"/>
        </a:spcBef>
        <a:spcAft>
          <a:spcPct val="0"/>
        </a:spcAft>
        <a:buClr>
          <a:srgbClr val="6D6E70"/>
        </a:buClr>
        <a:buSzPct val="90000"/>
        <a:buFont typeface="Wingdings" charset="2"/>
        <a:buChar char="§"/>
        <a:defRPr sz="1600">
          <a:solidFill>
            <a:srgbClr val="6D6E70"/>
          </a:solidFill>
          <a:latin typeface="+mj-lt"/>
          <a:ea typeface="Verdana" panose="020B0604030504040204" pitchFamily="34" charset="0"/>
          <a:cs typeface="Verdana" panose="020B0604030504040204" pitchFamily="34" charset="0"/>
        </a:defRPr>
      </a:lvl1pPr>
      <a:lvl2pPr marL="506413" indent="-161925" algn="l" rtl="0" eaLnBrk="0" fontAlgn="base" hangingPunct="0">
        <a:spcBef>
          <a:spcPct val="0"/>
        </a:spcBef>
        <a:spcAft>
          <a:spcPct val="0"/>
        </a:spcAft>
        <a:buClr>
          <a:srgbClr val="6D6E70"/>
        </a:buClr>
        <a:buSzPct val="90000"/>
        <a:buFont typeface="Arial" charset="0"/>
        <a:buChar char="–"/>
        <a:defRPr sz="1400">
          <a:solidFill>
            <a:srgbClr val="6D6E70"/>
          </a:solidFill>
          <a:latin typeface="+mj-lt"/>
          <a:ea typeface="Verdana" panose="020B0604030504040204" pitchFamily="34" charset="0"/>
          <a:cs typeface="Verdana" panose="020B0604030504040204" pitchFamily="34" charset="0"/>
        </a:defRPr>
      </a:lvl2pPr>
      <a:lvl3pPr marL="854075" indent="-169863" algn="l" rtl="0" eaLnBrk="0" fontAlgn="base" hangingPunct="0">
        <a:spcBef>
          <a:spcPct val="0"/>
        </a:spcBef>
        <a:spcAft>
          <a:spcPct val="0"/>
        </a:spcAft>
        <a:buClr>
          <a:srgbClr val="6D6E70"/>
        </a:buClr>
        <a:buSzPct val="90000"/>
        <a:buFont typeface="Wingdings" charset="2"/>
        <a:buChar char="§"/>
        <a:defRPr sz="1300">
          <a:solidFill>
            <a:srgbClr val="6D6E70"/>
          </a:solidFill>
          <a:latin typeface="+mj-lt"/>
          <a:ea typeface="Verdana" panose="020B0604030504040204" pitchFamily="34" charset="0"/>
          <a:cs typeface="Verdana" panose="020B0604030504040204" pitchFamily="34" charset="0"/>
        </a:defRPr>
      </a:lvl3pPr>
      <a:lvl4pPr marL="1201738" indent="-169863" algn="l" rtl="0" eaLnBrk="0" fontAlgn="base" hangingPunct="0">
        <a:spcBef>
          <a:spcPct val="20000"/>
        </a:spcBef>
        <a:spcAft>
          <a:spcPct val="0"/>
        </a:spcAft>
        <a:buClr>
          <a:schemeClr val="bg1"/>
        </a:buClr>
        <a:buChar char="–"/>
        <a:defRPr sz="1600">
          <a:solidFill>
            <a:schemeClr val="bg1"/>
          </a:solidFill>
          <a:latin typeface="+mj-lt"/>
          <a:ea typeface="Verdana" panose="020B0604030504040204" pitchFamily="34" charset="0"/>
          <a:cs typeface="Verdana" panose="020B0604030504040204" pitchFamily="34" charset="0"/>
        </a:defRPr>
      </a:lvl4pPr>
      <a:lvl5pPr marL="1538288" indent="-161925" algn="l" rtl="0" eaLnBrk="0" fontAlgn="base" hangingPunct="0">
        <a:spcBef>
          <a:spcPct val="20000"/>
        </a:spcBef>
        <a:spcAft>
          <a:spcPct val="0"/>
        </a:spcAft>
        <a:buClr>
          <a:schemeClr val="bg1"/>
        </a:buClr>
        <a:buChar char="»"/>
        <a:defRPr sz="1600">
          <a:solidFill>
            <a:schemeClr val="bg1"/>
          </a:solidFill>
          <a:latin typeface="+mj-lt"/>
          <a:ea typeface="Verdana" panose="020B0604030504040204" pitchFamily="34" charset="0"/>
          <a:cs typeface="Verdana" panose="020B0604030504040204" pitchFamily="34" charset="0"/>
        </a:defRPr>
      </a:lvl5pPr>
      <a:lvl6pPr marL="1997025" indent="-163509" algn="l" rtl="0" eaLnBrk="1" fontAlgn="base" hangingPunct="1">
        <a:spcBef>
          <a:spcPct val="20000"/>
        </a:spcBef>
        <a:spcAft>
          <a:spcPct val="0"/>
        </a:spcAft>
        <a:buClr>
          <a:schemeClr val="bg1"/>
        </a:buClr>
        <a:buChar char="»"/>
        <a:defRPr sz="1600">
          <a:solidFill>
            <a:schemeClr val="bg1"/>
          </a:solidFill>
          <a:latin typeface="Arial" charset="0"/>
        </a:defRPr>
      </a:lvl6pPr>
      <a:lvl7pPr marL="2454213" indent="-163509" algn="l" rtl="0" eaLnBrk="1" fontAlgn="base" hangingPunct="1">
        <a:spcBef>
          <a:spcPct val="20000"/>
        </a:spcBef>
        <a:spcAft>
          <a:spcPct val="0"/>
        </a:spcAft>
        <a:buClr>
          <a:schemeClr val="bg1"/>
        </a:buClr>
        <a:buChar char="»"/>
        <a:defRPr sz="1600">
          <a:solidFill>
            <a:schemeClr val="bg1"/>
          </a:solidFill>
          <a:latin typeface="Arial" charset="0"/>
        </a:defRPr>
      </a:lvl7pPr>
      <a:lvl8pPr marL="2911402" indent="-163509" algn="l" rtl="0" eaLnBrk="1" fontAlgn="base" hangingPunct="1">
        <a:spcBef>
          <a:spcPct val="20000"/>
        </a:spcBef>
        <a:spcAft>
          <a:spcPct val="0"/>
        </a:spcAft>
        <a:buClr>
          <a:schemeClr val="bg1"/>
        </a:buClr>
        <a:buChar char="»"/>
        <a:defRPr sz="1600">
          <a:solidFill>
            <a:schemeClr val="bg1"/>
          </a:solidFill>
          <a:latin typeface="Arial" charset="0"/>
        </a:defRPr>
      </a:lvl8pPr>
      <a:lvl9pPr marL="3368590" indent="-1635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4"/>
          <p:cNvSpPr txBox="1">
            <a:spLocks/>
          </p:cNvSpPr>
          <p:nvPr userDrawn="1"/>
        </p:nvSpPr>
        <p:spPr>
          <a:xfrm>
            <a:off x="304800" y="6197600"/>
            <a:ext cx="654050" cy="455613"/>
          </a:xfrm>
          <a:prstGeom prst="rect">
            <a:avLst/>
          </a:prstGeom>
        </p:spPr>
        <p:txBody>
          <a:bodyPr lIns="0" tIns="0" rIns="0" bIns="0" anchor="b"/>
          <a:lstStyle>
            <a:lvl1pPr defTabSz="457200" eaLnBrk="0" hangingPunct="0">
              <a:defRPr>
                <a:solidFill>
                  <a:schemeClr val="tx1"/>
                </a:solidFill>
                <a:latin typeface="Arial" charset="0"/>
                <a:ea typeface="MS PGothic" charset="-128"/>
              </a:defRPr>
            </a:lvl1pPr>
            <a:lvl2pPr marL="742950" indent="-285750" defTabSz="457200" eaLnBrk="0" hangingPunct="0">
              <a:defRPr>
                <a:solidFill>
                  <a:schemeClr val="tx1"/>
                </a:solidFill>
                <a:latin typeface="Arial" charset="0"/>
                <a:ea typeface="MS PGothic" charset="-128"/>
              </a:defRPr>
            </a:lvl2pPr>
            <a:lvl3pPr marL="1143000" indent="-228600" defTabSz="457200" eaLnBrk="0" hangingPunct="0">
              <a:defRPr>
                <a:solidFill>
                  <a:schemeClr val="tx1"/>
                </a:solidFill>
                <a:latin typeface="Arial" charset="0"/>
                <a:ea typeface="MS PGothic" charset="-128"/>
              </a:defRPr>
            </a:lvl3pPr>
            <a:lvl4pPr marL="1600200" indent="-228600" defTabSz="457200" eaLnBrk="0" hangingPunct="0">
              <a:defRPr>
                <a:solidFill>
                  <a:schemeClr val="tx1"/>
                </a:solidFill>
                <a:latin typeface="Arial" charset="0"/>
                <a:ea typeface="MS PGothic" charset="-128"/>
              </a:defRPr>
            </a:lvl4pPr>
            <a:lvl5pPr marL="2057400" indent="-228600" defTabSz="457200" eaLnBrk="0" hangingPunct="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defRPr/>
            </a:pPr>
            <a:fld id="{0A4BACE7-C98C-D34E-85A0-414A666CB2F4}" type="slidenum">
              <a:rPr lang="en-US" altLang="x-none" sz="1200" b="1" smtClean="0">
                <a:solidFill>
                  <a:srgbClr val="959F9F"/>
                </a:solidFill>
              </a:rPr>
              <a:pPr>
                <a:defRPr/>
              </a:pPr>
              <a:t>‹#›</a:t>
            </a:fld>
            <a:endParaRPr lang="en-US" altLang="x-none" sz="1200" b="1">
              <a:solidFill>
                <a:srgbClr val="959F9F"/>
              </a:solidFill>
            </a:endParaRPr>
          </a:p>
        </p:txBody>
      </p:sp>
      <p:pic>
        <p:nvPicPr>
          <p:cNvPr id="10243" name="Picture 5"/>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641138" y="5962650"/>
            <a:ext cx="29051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92" r:id="rId5"/>
    <p:sldLayoutId id="2147484893" r:id="rId6"/>
    <p:sldLayoutId id="2147484894" r:id="rId7"/>
    <p:sldLayoutId id="2147484895" r:id="rId8"/>
    <p:sldLayoutId id="2147484896" r:id="rId9"/>
    <p:sldLayoutId id="2147484882" r:id="rId10"/>
  </p:sldLayoutIdLst>
  <p:hf hdr="0" dt="0"/>
  <p:txStyles>
    <p:titleStyle>
      <a:lvl1pPr algn="l" defTabSz="703263" rtl="0" eaLnBrk="0" fontAlgn="base" hangingPunct="0">
        <a:spcBef>
          <a:spcPct val="0"/>
        </a:spcBef>
        <a:spcAft>
          <a:spcPct val="0"/>
        </a:spcAft>
        <a:defRPr sz="3100" b="1" kern="1200">
          <a:solidFill>
            <a:srgbClr val="33557F"/>
          </a:solidFill>
          <a:latin typeface="Arial" charset="0"/>
          <a:ea typeface="Arial" charset="0"/>
          <a:cs typeface="Arial" charset="0"/>
        </a:defRPr>
      </a:lvl1pPr>
      <a:lvl2pPr algn="l" defTabSz="703263" rtl="0" eaLnBrk="0" fontAlgn="base" hangingPunct="0">
        <a:spcBef>
          <a:spcPct val="0"/>
        </a:spcBef>
        <a:spcAft>
          <a:spcPct val="0"/>
        </a:spcAft>
        <a:defRPr sz="3100" b="1">
          <a:solidFill>
            <a:srgbClr val="33557F"/>
          </a:solidFill>
          <a:latin typeface="Arial" charset="0"/>
          <a:ea typeface="Arial" charset="0"/>
          <a:cs typeface="Arial" charset="0"/>
        </a:defRPr>
      </a:lvl2pPr>
      <a:lvl3pPr algn="l" defTabSz="703263" rtl="0" eaLnBrk="0" fontAlgn="base" hangingPunct="0">
        <a:spcBef>
          <a:spcPct val="0"/>
        </a:spcBef>
        <a:spcAft>
          <a:spcPct val="0"/>
        </a:spcAft>
        <a:defRPr sz="3100" b="1">
          <a:solidFill>
            <a:srgbClr val="33557F"/>
          </a:solidFill>
          <a:latin typeface="Arial" charset="0"/>
          <a:ea typeface="Arial" charset="0"/>
          <a:cs typeface="Arial" charset="0"/>
        </a:defRPr>
      </a:lvl3pPr>
      <a:lvl4pPr algn="l" defTabSz="703263" rtl="0" eaLnBrk="0" fontAlgn="base" hangingPunct="0">
        <a:spcBef>
          <a:spcPct val="0"/>
        </a:spcBef>
        <a:spcAft>
          <a:spcPct val="0"/>
        </a:spcAft>
        <a:defRPr sz="3100" b="1">
          <a:solidFill>
            <a:srgbClr val="33557F"/>
          </a:solidFill>
          <a:latin typeface="Arial" charset="0"/>
          <a:ea typeface="Arial" charset="0"/>
          <a:cs typeface="Arial" charset="0"/>
        </a:defRPr>
      </a:lvl4pPr>
      <a:lvl5pPr algn="l" defTabSz="703263" rtl="0" eaLnBrk="0" fontAlgn="base" hangingPunct="0">
        <a:spcBef>
          <a:spcPct val="0"/>
        </a:spcBef>
        <a:spcAft>
          <a:spcPct val="0"/>
        </a:spcAft>
        <a:defRPr sz="3100" b="1">
          <a:solidFill>
            <a:srgbClr val="33557F"/>
          </a:solidFill>
          <a:latin typeface="Arial" charset="0"/>
          <a:ea typeface="Arial" charset="0"/>
          <a:cs typeface="Arial" charset="0"/>
        </a:defRPr>
      </a:lvl5pPr>
      <a:lvl6pPr marL="703328" algn="l" defTabSz="703328" rtl="0" fontAlgn="base">
        <a:spcBef>
          <a:spcPct val="0"/>
        </a:spcBef>
        <a:spcAft>
          <a:spcPct val="0"/>
        </a:spcAft>
        <a:defRPr sz="3500">
          <a:solidFill>
            <a:schemeClr val="tx1"/>
          </a:solidFill>
          <a:latin typeface="Roboto Slab Bold"/>
          <a:ea typeface="Roboto Slab Bold"/>
          <a:cs typeface="Roboto Slab Bold"/>
        </a:defRPr>
      </a:lvl6pPr>
      <a:lvl7pPr marL="1406657" algn="l" defTabSz="703328" rtl="0" fontAlgn="base">
        <a:spcBef>
          <a:spcPct val="0"/>
        </a:spcBef>
        <a:spcAft>
          <a:spcPct val="0"/>
        </a:spcAft>
        <a:defRPr sz="3500">
          <a:solidFill>
            <a:schemeClr val="tx1"/>
          </a:solidFill>
          <a:latin typeface="Roboto Slab Bold"/>
          <a:ea typeface="Roboto Slab Bold"/>
          <a:cs typeface="Roboto Slab Bold"/>
        </a:defRPr>
      </a:lvl7pPr>
      <a:lvl8pPr marL="2109985" algn="l" defTabSz="703328" rtl="0" fontAlgn="base">
        <a:spcBef>
          <a:spcPct val="0"/>
        </a:spcBef>
        <a:spcAft>
          <a:spcPct val="0"/>
        </a:spcAft>
        <a:defRPr sz="3500">
          <a:solidFill>
            <a:schemeClr val="tx1"/>
          </a:solidFill>
          <a:latin typeface="Roboto Slab Bold"/>
          <a:ea typeface="Roboto Slab Bold"/>
          <a:cs typeface="Roboto Slab Bold"/>
        </a:defRPr>
      </a:lvl8pPr>
      <a:lvl9pPr marL="2813313" algn="l" defTabSz="703328" rtl="0" fontAlgn="base">
        <a:spcBef>
          <a:spcPct val="0"/>
        </a:spcBef>
        <a:spcAft>
          <a:spcPct val="0"/>
        </a:spcAft>
        <a:defRPr sz="3500">
          <a:solidFill>
            <a:schemeClr val="tx1"/>
          </a:solidFill>
          <a:latin typeface="Roboto Slab Bold"/>
          <a:ea typeface="Roboto Slab Bold"/>
          <a:cs typeface="Roboto Slab Bold"/>
        </a:defRPr>
      </a:lvl9pPr>
    </p:titleStyle>
    <p:bodyStyle>
      <a:lvl1pPr marL="527050" indent="-527050" algn="l" defTabSz="703263" rtl="0" eaLnBrk="0" fontAlgn="base" hangingPunct="0">
        <a:spcBef>
          <a:spcPct val="20000"/>
        </a:spcBef>
        <a:spcAft>
          <a:spcPct val="0"/>
        </a:spcAft>
        <a:buFont typeface="Arial" charset="0"/>
        <a:buChar char="•"/>
        <a:defRPr kern="1200">
          <a:solidFill>
            <a:schemeClr val="tx1"/>
          </a:solidFill>
          <a:latin typeface="Arial" charset="0"/>
          <a:ea typeface="Arial" charset="0"/>
          <a:cs typeface="Arial" charset="0"/>
        </a:defRPr>
      </a:lvl1pPr>
      <a:lvl2pPr marL="1141413" indent="-438150" algn="l" defTabSz="703263" rtl="0" eaLnBrk="0" fontAlgn="base" hangingPunct="0">
        <a:spcBef>
          <a:spcPct val="20000"/>
        </a:spcBef>
        <a:spcAft>
          <a:spcPct val="0"/>
        </a:spcAft>
        <a:buFont typeface="Arial" charset="0"/>
        <a:buChar char="–"/>
        <a:defRPr sz="1700" kern="1200">
          <a:solidFill>
            <a:schemeClr val="tx1"/>
          </a:solidFill>
          <a:latin typeface="Arial" charset="0"/>
          <a:ea typeface="Arial" charset="0"/>
          <a:cs typeface="Arial" charset="0"/>
        </a:defRPr>
      </a:lvl2pPr>
      <a:lvl3pPr marL="1757363" indent="-350838" algn="l" defTabSz="703263" rtl="0" eaLnBrk="0" fontAlgn="base" hangingPunct="0">
        <a:spcBef>
          <a:spcPct val="20000"/>
        </a:spcBef>
        <a:spcAft>
          <a:spcPct val="0"/>
        </a:spcAft>
        <a:buFont typeface="Arial" charset="0"/>
        <a:buChar char="•"/>
        <a:defRPr sz="1500" kern="1200">
          <a:solidFill>
            <a:schemeClr val="tx1"/>
          </a:solidFill>
          <a:latin typeface="Arial" charset="0"/>
          <a:ea typeface="Arial" charset="0"/>
          <a:cs typeface="Arial" charset="0"/>
        </a:defRPr>
      </a:lvl3pPr>
      <a:lvl4pPr marL="2460625" indent="-350838" algn="l" defTabSz="703263" rtl="0" eaLnBrk="0" fontAlgn="base" hangingPunct="0">
        <a:spcBef>
          <a:spcPct val="20000"/>
        </a:spcBef>
        <a:spcAft>
          <a:spcPct val="0"/>
        </a:spcAft>
        <a:buFont typeface="Arial" charset="0"/>
        <a:buChar char="–"/>
        <a:defRPr sz="1500" kern="1200">
          <a:solidFill>
            <a:schemeClr val="tx1"/>
          </a:solidFill>
          <a:latin typeface="Arial" charset="0"/>
          <a:ea typeface="Arial" charset="0"/>
          <a:cs typeface="Arial" charset="0"/>
        </a:defRPr>
      </a:lvl4pPr>
      <a:lvl5pPr marL="3163888" indent="-350838" algn="l" defTabSz="703263" rtl="0" eaLnBrk="0" fontAlgn="base" hangingPunct="0">
        <a:spcBef>
          <a:spcPct val="20000"/>
        </a:spcBef>
        <a:spcAft>
          <a:spcPct val="0"/>
        </a:spcAft>
        <a:buFont typeface="Arial" charset="0"/>
        <a:buChar char="»"/>
        <a:defRPr sz="1500" kern="1200">
          <a:solidFill>
            <a:schemeClr val="tx1"/>
          </a:solidFill>
          <a:latin typeface="Arial" charset="0"/>
          <a:ea typeface="Arial" charset="0"/>
          <a:cs typeface="Arial" charset="0"/>
        </a:defRPr>
      </a:lvl5pPr>
      <a:lvl6pPr marL="3868307" indent="-351664" algn="l" defTabSz="703328" rtl="0" eaLnBrk="1" latinLnBrk="0" hangingPunct="1">
        <a:spcBef>
          <a:spcPct val="20000"/>
        </a:spcBef>
        <a:buFont typeface="Arial"/>
        <a:buChar char="•"/>
        <a:defRPr sz="3100" kern="1200">
          <a:solidFill>
            <a:schemeClr val="tx1"/>
          </a:solidFill>
          <a:latin typeface="+mn-lt"/>
          <a:ea typeface="+mn-ea"/>
          <a:cs typeface="+mn-cs"/>
        </a:defRPr>
      </a:lvl6pPr>
      <a:lvl7pPr marL="4571634" indent="-351664" algn="l" defTabSz="703328" rtl="0" eaLnBrk="1" latinLnBrk="0" hangingPunct="1">
        <a:spcBef>
          <a:spcPct val="20000"/>
        </a:spcBef>
        <a:buFont typeface="Arial"/>
        <a:buChar char="•"/>
        <a:defRPr sz="3100" kern="1200">
          <a:solidFill>
            <a:schemeClr val="tx1"/>
          </a:solidFill>
          <a:latin typeface="+mn-lt"/>
          <a:ea typeface="+mn-ea"/>
          <a:cs typeface="+mn-cs"/>
        </a:defRPr>
      </a:lvl7pPr>
      <a:lvl8pPr marL="5274963" indent="-351664" algn="l" defTabSz="703328" rtl="0" eaLnBrk="1" latinLnBrk="0" hangingPunct="1">
        <a:spcBef>
          <a:spcPct val="20000"/>
        </a:spcBef>
        <a:buFont typeface="Arial"/>
        <a:buChar char="•"/>
        <a:defRPr sz="3100" kern="1200">
          <a:solidFill>
            <a:schemeClr val="tx1"/>
          </a:solidFill>
          <a:latin typeface="+mn-lt"/>
          <a:ea typeface="+mn-ea"/>
          <a:cs typeface="+mn-cs"/>
        </a:defRPr>
      </a:lvl8pPr>
      <a:lvl9pPr marL="5978290" indent="-351664" algn="l" defTabSz="703328"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3328" rtl="0" eaLnBrk="1" latinLnBrk="0" hangingPunct="1">
        <a:defRPr sz="2800" kern="1200">
          <a:solidFill>
            <a:schemeClr val="tx1"/>
          </a:solidFill>
          <a:latin typeface="+mn-lt"/>
          <a:ea typeface="+mn-ea"/>
          <a:cs typeface="+mn-cs"/>
        </a:defRPr>
      </a:lvl1pPr>
      <a:lvl2pPr marL="703328" algn="l" defTabSz="703328" rtl="0" eaLnBrk="1" latinLnBrk="0" hangingPunct="1">
        <a:defRPr sz="2800" kern="1200">
          <a:solidFill>
            <a:schemeClr val="tx1"/>
          </a:solidFill>
          <a:latin typeface="+mn-lt"/>
          <a:ea typeface="+mn-ea"/>
          <a:cs typeface="+mn-cs"/>
        </a:defRPr>
      </a:lvl2pPr>
      <a:lvl3pPr marL="1406657" algn="l" defTabSz="703328" rtl="0" eaLnBrk="1" latinLnBrk="0" hangingPunct="1">
        <a:defRPr sz="2800" kern="1200">
          <a:solidFill>
            <a:schemeClr val="tx1"/>
          </a:solidFill>
          <a:latin typeface="+mn-lt"/>
          <a:ea typeface="+mn-ea"/>
          <a:cs typeface="+mn-cs"/>
        </a:defRPr>
      </a:lvl3pPr>
      <a:lvl4pPr marL="2109985" algn="l" defTabSz="703328" rtl="0" eaLnBrk="1" latinLnBrk="0" hangingPunct="1">
        <a:defRPr sz="2800" kern="1200">
          <a:solidFill>
            <a:schemeClr val="tx1"/>
          </a:solidFill>
          <a:latin typeface="+mn-lt"/>
          <a:ea typeface="+mn-ea"/>
          <a:cs typeface="+mn-cs"/>
        </a:defRPr>
      </a:lvl4pPr>
      <a:lvl5pPr marL="2813313" algn="l" defTabSz="703328" rtl="0" eaLnBrk="1" latinLnBrk="0" hangingPunct="1">
        <a:defRPr sz="2800" kern="1200">
          <a:solidFill>
            <a:schemeClr val="tx1"/>
          </a:solidFill>
          <a:latin typeface="+mn-lt"/>
          <a:ea typeface="+mn-ea"/>
          <a:cs typeface="+mn-cs"/>
        </a:defRPr>
      </a:lvl5pPr>
      <a:lvl6pPr marL="3516641" algn="l" defTabSz="703328" rtl="0" eaLnBrk="1" latinLnBrk="0" hangingPunct="1">
        <a:defRPr sz="2800" kern="1200">
          <a:solidFill>
            <a:schemeClr val="tx1"/>
          </a:solidFill>
          <a:latin typeface="+mn-lt"/>
          <a:ea typeface="+mn-ea"/>
          <a:cs typeface="+mn-cs"/>
        </a:defRPr>
      </a:lvl6pPr>
      <a:lvl7pPr marL="4219970" algn="l" defTabSz="703328" rtl="0" eaLnBrk="1" latinLnBrk="0" hangingPunct="1">
        <a:defRPr sz="2800" kern="1200">
          <a:solidFill>
            <a:schemeClr val="tx1"/>
          </a:solidFill>
          <a:latin typeface="+mn-lt"/>
          <a:ea typeface="+mn-ea"/>
          <a:cs typeface="+mn-cs"/>
        </a:defRPr>
      </a:lvl7pPr>
      <a:lvl8pPr marL="4923298" algn="l" defTabSz="703328" rtl="0" eaLnBrk="1" latinLnBrk="0" hangingPunct="1">
        <a:defRPr sz="2800" kern="1200">
          <a:solidFill>
            <a:schemeClr val="tx1"/>
          </a:solidFill>
          <a:latin typeface="+mn-lt"/>
          <a:ea typeface="+mn-ea"/>
          <a:cs typeface="+mn-cs"/>
        </a:defRPr>
      </a:lvl8pPr>
      <a:lvl9pPr marL="5626627" algn="l" defTabSz="703328" rtl="0" eaLnBrk="1" latinLnBrk="0" hangingPunct="1">
        <a:defRPr sz="2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536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panose="020F0502020204030204"/>
                <a:ea typeface="+mn-ea"/>
              </a:defRPr>
            </a:lvl1pPr>
          </a:lstStyle>
          <a:p>
            <a:pPr>
              <a:defRPr/>
            </a:pPr>
            <a:fld id="{A2E5284D-4F8F-2A40-A3F9-52D605CE1686}" type="datetime1">
              <a:rPr lang="en-US"/>
              <a:pPr>
                <a:defRPr/>
              </a:pPr>
              <a:t>9/9/19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ea typeface="+mn-ea"/>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defRPr>
            </a:lvl1pPr>
          </a:lstStyle>
          <a:p>
            <a:pPr>
              <a:defRPr/>
            </a:pPr>
            <a:fld id="{675801DF-021F-E848-9479-6B430AFE7CF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1.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 Id="rId4" Type="http://schemas.openxmlformats.org/officeDocument/2006/relationships/hyperlink" Target="https://www.cncf.io/about/charter/"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jpe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62.jpe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jpeg"/><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notesSlide" Target="../notesSlides/notesSlide28.xml"/><Relationship Id="rId16" Type="http://schemas.openxmlformats.org/officeDocument/2006/relationships/image" Target="../media/image75.png"/><Relationship Id="rId20" Type="http://schemas.openxmlformats.org/officeDocument/2006/relationships/image" Target="../media/image79.jpeg"/><Relationship Id="rId29"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jpeg"/><Relationship Id="rId22" Type="http://schemas.openxmlformats.org/officeDocument/2006/relationships/image" Target="../media/image81.jpeg"/><Relationship Id="rId27" Type="http://schemas.openxmlformats.org/officeDocument/2006/relationships/image" Target="../media/image86.png"/><Relationship Id="rId30"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hyperlink" Target="http://12factor.net/"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Single_responsibility_principle" TargetMode="External"/><Relationship Id="rId7" Type="http://schemas.openxmlformats.org/officeDocument/2006/relationships/image" Target="../media/image93.tiff"/><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hyperlink" Target="http://martinfowler.com/bliki/BoundedContext.html" TargetMode="External"/><Relationship Id="rId5" Type="http://schemas.openxmlformats.org/officeDocument/2006/relationships/hyperlink" Target="https://hackernoon.com/you-dont-understand-the-single-responsibility-principle-abfdd005b137" TargetMode="External"/><Relationship Id="rId4" Type="http://schemas.openxmlformats.org/officeDocument/2006/relationships/hyperlink" Target="https://blog.cleancoder.com/uncle-bob/2014/05/08/SingleReponsibilityPrinciple.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hyperlink" Target="https://microservices.io/patterns/microservices.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microservices.io/patterns/reliability/circuit-breaker.html"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hyperlink" Target="https://docs.microsoft.com/en-us/azure/architecture/patterns/bulkhea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hyperlink" Target="https://developers.redhat.com/blog/2019/05/01/a-guide-to-the-open-source-distributed-tracing-landscape/" TargetMode="External"/><Relationship Id="rId4" Type="http://schemas.openxmlformats.org/officeDocument/2006/relationships/hyperlink" Target="https://medium.com/nikeengineering/hit-the-ground-running-with-distributed-tracing-core-concepts-ff5ad47c7058"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p:cNvSpPr txBox="1"/>
          <p:nvPr/>
        </p:nvSpPr>
        <p:spPr>
          <a:xfrm>
            <a:off x="3676650" y="5715000"/>
            <a:ext cx="8005763" cy="707886"/>
          </a:xfrm>
          <a:prstGeom prst="rect">
            <a:avLst/>
          </a:prstGeom>
          <a:noFill/>
          <a:ln>
            <a:noFill/>
          </a:ln>
        </p:spPr>
        <p:txBody>
          <a:bodyPr wrap="square">
            <a:spAutoFit/>
          </a:bodyPr>
          <a:lstStyle/>
          <a:p>
            <a:pPr algn="r" eaLnBrk="1" fontAlgn="auto" hangingPunct="1">
              <a:spcBef>
                <a:spcPts val="0"/>
              </a:spcBef>
              <a:spcAft>
                <a:spcPts val="0"/>
              </a:spcAft>
              <a:defRPr/>
            </a:pPr>
            <a:r>
              <a:rPr lang="en-US" sz="2400" b="1" dirty="0" err="1">
                <a:solidFill>
                  <a:prstClr val="white"/>
                </a:solidFill>
                <a:latin typeface="HelveticaNeue-Bold"/>
                <a:ea typeface="+mn-ea"/>
              </a:rPr>
              <a:t>Microservices</a:t>
            </a:r>
            <a:r>
              <a:rPr lang="en-US" sz="2400" b="1" dirty="0">
                <a:solidFill>
                  <a:prstClr val="white"/>
                </a:solidFill>
                <a:latin typeface="HelveticaNeue-Bold"/>
                <a:ea typeface="+mn-ea"/>
              </a:rPr>
              <a:t> and APIs</a:t>
            </a:r>
          </a:p>
          <a:p>
            <a:pPr algn="r" eaLnBrk="1" fontAlgn="auto" hangingPunct="1">
              <a:spcBef>
                <a:spcPts val="0"/>
              </a:spcBef>
              <a:spcAft>
                <a:spcPts val="0"/>
              </a:spcAft>
              <a:defRPr/>
            </a:pPr>
            <a:r>
              <a:rPr lang="en-US" sz="1600" i="1" dirty="0">
                <a:solidFill>
                  <a:prstClr val="white"/>
                </a:solidFill>
                <a:latin typeface="HelveticaNeue-Light"/>
                <a:ea typeface="+mn-ea"/>
              </a:rPr>
              <a:t>21</a:t>
            </a:r>
            <a:r>
              <a:rPr lang="en-US" sz="1600" i="1" baseline="30000" dirty="0">
                <a:solidFill>
                  <a:prstClr val="white"/>
                </a:solidFill>
                <a:latin typeface="HelveticaNeue-Light"/>
                <a:ea typeface="+mn-ea"/>
              </a:rPr>
              <a:t>st</a:t>
            </a:r>
            <a:r>
              <a:rPr lang="en-US" sz="1600" i="1" dirty="0">
                <a:solidFill>
                  <a:prstClr val="white"/>
                </a:solidFill>
                <a:latin typeface="HelveticaNeue-Light"/>
                <a:ea typeface="+mn-ea"/>
              </a:rPr>
              <a:t> May 2019</a:t>
            </a:r>
          </a:p>
        </p:txBody>
      </p:sp>
      <p:cxnSp>
        <p:nvCxnSpPr>
          <p:cNvPr id="4" name="Straight Connector 3"/>
          <p:cNvCxnSpPr>
            <a:cxnSpLocks/>
          </p:cNvCxnSpPr>
          <p:nvPr/>
        </p:nvCxnSpPr>
        <p:spPr>
          <a:xfrm flipV="1">
            <a:off x="1014413" y="6159500"/>
            <a:ext cx="10515600" cy="95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cxnSpLocks/>
          </p:cNvCxnSpPr>
          <p:nvPr/>
        </p:nvCxnSpPr>
        <p:spPr>
          <a:xfrm flipV="1">
            <a:off x="862013" y="6153150"/>
            <a:ext cx="2814637"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4">
            <a:extLst>
              <a:ext uri="{FF2B5EF4-FFF2-40B4-BE49-F238E27FC236}">
                <a16:creationId xmlns:a16="http://schemas.microsoft.com/office/drawing/2014/main" id="{318FB7DC-DE03-4ACF-9495-9139E1218BF8}"/>
              </a:ext>
            </a:extLst>
          </p:cNvPr>
          <p:cNvSpPr>
            <a:spLocks noGrp="1"/>
          </p:cNvSpPr>
          <p:nvPr>
            <p:ph type="title"/>
          </p:nvPr>
        </p:nvSpPr>
        <p:spPr/>
        <p:txBody>
          <a:bodyPr/>
          <a:lstStyle/>
          <a:p>
            <a:r>
              <a:rPr lang="en-US" altLang="en-US">
                <a:latin typeface="Helvetica Neue"/>
              </a:rPr>
              <a:t>Monolithic challenge – New types of client applications</a:t>
            </a:r>
            <a:br>
              <a:rPr lang="en-US" altLang="en-US">
                <a:latin typeface="Helvetica Neue"/>
              </a:rPr>
            </a:br>
            <a:endParaRPr lang="en-US" altLang="en-US">
              <a:latin typeface="Helvetica Neue"/>
            </a:endParaRPr>
          </a:p>
        </p:txBody>
      </p:sp>
      <p:sp>
        <p:nvSpPr>
          <p:cNvPr id="53" name="TextBox 52">
            <a:extLst>
              <a:ext uri="{FF2B5EF4-FFF2-40B4-BE49-F238E27FC236}">
                <a16:creationId xmlns:a16="http://schemas.microsoft.com/office/drawing/2014/main" id="{47FBCE9A-852C-4C66-9938-BF82305012C9}"/>
              </a:ext>
            </a:extLst>
          </p:cNvPr>
          <p:cNvSpPr txBox="1"/>
          <p:nvPr/>
        </p:nvSpPr>
        <p:spPr>
          <a:xfrm>
            <a:off x="601928" y="3926417"/>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dirty="0">
                <a:solidFill>
                  <a:schemeClr val="bg2"/>
                </a:solidFill>
                <a:latin typeface="Arial" pitchFamily="18"/>
                <a:ea typeface="Microsoft YaHei" pitchFamily="2"/>
                <a:cs typeface="Mangal" pitchFamily="2"/>
              </a:rPr>
              <a:t>Search</a:t>
            </a:r>
          </a:p>
        </p:txBody>
      </p:sp>
      <p:sp>
        <p:nvSpPr>
          <p:cNvPr id="54" name="TextBox 53">
            <a:extLst>
              <a:ext uri="{FF2B5EF4-FFF2-40B4-BE49-F238E27FC236}">
                <a16:creationId xmlns:a16="http://schemas.microsoft.com/office/drawing/2014/main" id="{8CD04BF3-9D5A-40E9-A01C-620F4AC81F45}"/>
              </a:ext>
            </a:extLst>
          </p:cNvPr>
          <p:cNvSpPr txBox="1"/>
          <p:nvPr/>
        </p:nvSpPr>
        <p:spPr>
          <a:xfrm>
            <a:off x="3257021" y="3926417"/>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55" name="TextBox 54">
            <a:extLst>
              <a:ext uri="{FF2B5EF4-FFF2-40B4-BE49-F238E27FC236}">
                <a16:creationId xmlns:a16="http://schemas.microsoft.com/office/drawing/2014/main" id="{55DD01D0-CF72-47E1-AF34-A9194D5161B7}"/>
              </a:ext>
            </a:extLst>
          </p:cNvPr>
          <p:cNvSpPr txBox="1"/>
          <p:nvPr/>
        </p:nvSpPr>
        <p:spPr>
          <a:xfrm>
            <a:off x="1852084" y="3926417"/>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56" name="TextBox 55">
            <a:extLst>
              <a:ext uri="{FF2B5EF4-FFF2-40B4-BE49-F238E27FC236}">
                <a16:creationId xmlns:a16="http://schemas.microsoft.com/office/drawing/2014/main" id="{4E1B74DB-6699-4CE5-A5EA-A49F0EDEB1AA}"/>
              </a:ext>
            </a:extLst>
          </p:cNvPr>
          <p:cNvSpPr txBox="1"/>
          <p:nvPr/>
        </p:nvSpPr>
        <p:spPr>
          <a:xfrm>
            <a:off x="6443927" y="3967081"/>
            <a:ext cx="1243542" cy="336715"/>
          </a:xfrm>
          <a:prstGeom prst="rect">
            <a:avLst/>
          </a:prstGeom>
          <a:solidFill>
            <a:schemeClr val="accent1"/>
          </a:solidFill>
          <a:ln w="0">
            <a:solidFill>
              <a:schemeClr val="accent3"/>
            </a:solidFill>
            <a:prstDash val="solid"/>
          </a:ln>
        </p:spPr>
        <p:txBody>
          <a:bodyPr lIns="90000" tIns="45000" rIns="90000" bIns="45000" anchor="ctr" compatLnSpc="0">
            <a:spAutoFit/>
          </a:bodyPr>
          <a:lstStyle/>
          <a:p>
            <a:pPr algn="ct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Checkout</a:t>
            </a:r>
          </a:p>
        </p:txBody>
      </p:sp>
      <p:sp>
        <p:nvSpPr>
          <p:cNvPr id="57" name="TextBox 56">
            <a:extLst>
              <a:ext uri="{FF2B5EF4-FFF2-40B4-BE49-F238E27FC236}">
                <a16:creationId xmlns:a16="http://schemas.microsoft.com/office/drawing/2014/main" id="{0ECE380D-A934-491A-9C16-BB10BE3055B1}"/>
              </a:ext>
            </a:extLst>
          </p:cNvPr>
          <p:cNvSpPr txBox="1"/>
          <p:nvPr/>
        </p:nvSpPr>
        <p:spPr>
          <a:xfrm>
            <a:off x="1355990" y="4405313"/>
            <a:ext cx="918563"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Catalog</a:t>
            </a:r>
          </a:p>
        </p:txBody>
      </p:sp>
      <p:sp>
        <p:nvSpPr>
          <p:cNvPr id="58" name="TextBox 57">
            <a:extLst>
              <a:ext uri="{FF2B5EF4-FFF2-40B4-BE49-F238E27FC236}">
                <a16:creationId xmlns:a16="http://schemas.microsoft.com/office/drawing/2014/main" id="{90974902-4307-4955-892A-82F659CDF5A6}"/>
              </a:ext>
            </a:extLst>
          </p:cNvPr>
          <p:cNvSpPr txBox="1"/>
          <p:nvPr/>
        </p:nvSpPr>
        <p:spPr>
          <a:xfrm>
            <a:off x="4118240" y="4405313"/>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59" name="TextBox 58">
            <a:extLst>
              <a:ext uri="{FF2B5EF4-FFF2-40B4-BE49-F238E27FC236}">
                <a16:creationId xmlns:a16="http://schemas.microsoft.com/office/drawing/2014/main" id="{393D6050-68DE-4D5F-9D8C-7068D3BADBDB}"/>
              </a:ext>
            </a:extLst>
          </p:cNvPr>
          <p:cNvSpPr txBox="1"/>
          <p:nvPr/>
        </p:nvSpPr>
        <p:spPr>
          <a:xfrm>
            <a:off x="4978136" y="4405313"/>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60" name="TextBox 59">
            <a:extLst>
              <a:ext uri="{FF2B5EF4-FFF2-40B4-BE49-F238E27FC236}">
                <a16:creationId xmlns:a16="http://schemas.microsoft.com/office/drawing/2014/main" id="{1146750A-9A0D-47AF-AC86-A606F6061FB6}"/>
              </a:ext>
            </a:extLst>
          </p:cNvPr>
          <p:cNvSpPr txBox="1"/>
          <p:nvPr/>
        </p:nvSpPr>
        <p:spPr>
          <a:xfrm>
            <a:off x="6596063" y="4405313"/>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61" name="TextBox 60">
            <a:extLst>
              <a:ext uri="{FF2B5EF4-FFF2-40B4-BE49-F238E27FC236}">
                <a16:creationId xmlns:a16="http://schemas.microsoft.com/office/drawing/2014/main" id="{F738AB71-FC18-4E52-9596-8389D667487B}"/>
              </a:ext>
            </a:extLst>
          </p:cNvPr>
          <p:cNvSpPr txBox="1"/>
          <p:nvPr/>
        </p:nvSpPr>
        <p:spPr>
          <a:xfrm>
            <a:off x="8053917" y="4405313"/>
            <a:ext cx="1025322"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62" name="TextBox 61">
            <a:extLst>
              <a:ext uri="{FF2B5EF4-FFF2-40B4-BE49-F238E27FC236}">
                <a16:creationId xmlns:a16="http://schemas.microsoft.com/office/drawing/2014/main" id="{4601EFBC-EB0E-4C0D-AE5D-6F211B0BC1DB}"/>
              </a:ext>
            </a:extLst>
          </p:cNvPr>
          <p:cNvSpPr txBox="1"/>
          <p:nvPr/>
        </p:nvSpPr>
        <p:spPr>
          <a:xfrm>
            <a:off x="132292" y="4405313"/>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Search</a:t>
            </a:r>
          </a:p>
        </p:txBody>
      </p:sp>
      <p:sp>
        <p:nvSpPr>
          <p:cNvPr id="63" name="TextBox 62">
            <a:extLst>
              <a:ext uri="{FF2B5EF4-FFF2-40B4-BE49-F238E27FC236}">
                <a16:creationId xmlns:a16="http://schemas.microsoft.com/office/drawing/2014/main" id="{78D7CD39-0DE7-437F-93BA-83A2329D05C3}"/>
              </a:ext>
            </a:extLst>
          </p:cNvPr>
          <p:cNvSpPr txBox="1"/>
          <p:nvPr/>
        </p:nvSpPr>
        <p:spPr>
          <a:xfrm>
            <a:off x="9514417" y="4405313"/>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64" name="TextBox 63">
            <a:extLst>
              <a:ext uri="{FF2B5EF4-FFF2-40B4-BE49-F238E27FC236}">
                <a16:creationId xmlns:a16="http://schemas.microsoft.com/office/drawing/2014/main" id="{ABA94E1F-52F9-4246-AD8A-77230782BE2E}"/>
              </a:ext>
            </a:extLst>
          </p:cNvPr>
          <p:cNvSpPr txBox="1"/>
          <p:nvPr/>
        </p:nvSpPr>
        <p:spPr>
          <a:xfrm>
            <a:off x="10089886" y="3926417"/>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65" name="TextBox 64">
            <a:extLst>
              <a:ext uri="{FF2B5EF4-FFF2-40B4-BE49-F238E27FC236}">
                <a16:creationId xmlns:a16="http://schemas.microsoft.com/office/drawing/2014/main" id="{74C4C094-94AE-4A84-A44B-CE78ECA36E21}"/>
              </a:ext>
            </a:extLst>
          </p:cNvPr>
          <p:cNvSpPr txBox="1"/>
          <p:nvPr/>
        </p:nvSpPr>
        <p:spPr>
          <a:xfrm>
            <a:off x="10609792" y="440531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66" name="TextBox 65">
            <a:extLst>
              <a:ext uri="{FF2B5EF4-FFF2-40B4-BE49-F238E27FC236}">
                <a16:creationId xmlns:a16="http://schemas.microsoft.com/office/drawing/2014/main" id="{676967BC-051D-476A-BAC6-8E57B099E21F}"/>
              </a:ext>
            </a:extLst>
          </p:cNvPr>
          <p:cNvSpPr txBox="1"/>
          <p:nvPr/>
        </p:nvSpPr>
        <p:spPr>
          <a:xfrm>
            <a:off x="1357313" y="488156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Product</a:t>
            </a:r>
          </a:p>
        </p:txBody>
      </p:sp>
      <p:sp>
        <p:nvSpPr>
          <p:cNvPr id="67" name="TextBox 66">
            <a:extLst>
              <a:ext uri="{FF2B5EF4-FFF2-40B4-BE49-F238E27FC236}">
                <a16:creationId xmlns:a16="http://schemas.microsoft.com/office/drawing/2014/main" id="{A70B6651-9D6D-45B2-9EC3-A2AD2A0D005D}"/>
              </a:ext>
            </a:extLst>
          </p:cNvPr>
          <p:cNvSpPr txBox="1"/>
          <p:nvPr/>
        </p:nvSpPr>
        <p:spPr>
          <a:xfrm>
            <a:off x="4175125" y="4881563"/>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68" name="TextBox 67">
            <a:extLst>
              <a:ext uri="{FF2B5EF4-FFF2-40B4-BE49-F238E27FC236}">
                <a16:creationId xmlns:a16="http://schemas.microsoft.com/office/drawing/2014/main" id="{37C27C94-5BC7-421C-86E7-857FA969A931}"/>
              </a:ext>
            </a:extLst>
          </p:cNvPr>
          <p:cNvSpPr txBox="1"/>
          <p:nvPr/>
        </p:nvSpPr>
        <p:spPr>
          <a:xfrm>
            <a:off x="2665677" y="4881563"/>
            <a:ext cx="1060973"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Inventory</a:t>
            </a:r>
          </a:p>
        </p:txBody>
      </p:sp>
      <p:sp>
        <p:nvSpPr>
          <p:cNvPr id="69" name="TextBox 68">
            <a:extLst>
              <a:ext uri="{FF2B5EF4-FFF2-40B4-BE49-F238E27FC236}">
                <a16:creationId xmlns:a16="http://schemas.microsoft.com/office/drawing/2014/main" id="{14F07EFF-7C47-4D24-AA53-9AE68066F127}"/>
              </a:ext>
            </a:extLst>
          </p:cNvPr>
          <p:cNvSpPr txBox="1"/>
          <p:nvPr/>
        </p:nvSpPr>
        <p:spPr>
          <a:xfrm>
            <a:off x="5072063" y="4881563"/>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70" name="TextBox 69">
            <a:extLst>
              <a:ext uri="{FF2B5EF4-FFF2-40B4-BE49-F238E27FC236}">
                <a16:creationId xmlns:a16="http://schemas.microsoft.com/office/drawing/2014/main" id="{17B96CC0-C942-4885-92CF-3F0DF3190DEC}"/>
              </a:ext>
            </a:extLst>
          </p:cNvPr>
          <p:cNvSpPr txBox="1"/>
          <p:nvPr/>
        </p:nvSpPr>
        <p:spPr>
          <a:xfrm>
            <a:off x="6691313" y="4881563"/>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71" name="TextBox 70">
            <a:extLst>
              <a:ext uri="{FF2B5EF4-FFF2-40B4-BE49-F238E27FC236}">
                <a16:creationId xmlns:a16="http://schemas.microsoft.com/office/drawing/2014/main" id="{E6290AAE-38D4-4150-A69C-994071B51171}"/>
              </a:ext>
            </a:extLst>
          </p:cNvPr>
          <p:cNvSpPr txBox="1"/>
          <p:nvPr/>
        </p:nvSpPr>
        <p:spPr>
          <a:xfrm>
            <a:off x="8149167" y="4881563"/>
            <a:ext cx="1025322"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72" name="TextBox 71">
            <a:extLst>
              <a:ext uri="{FF2B5EF4-FFF2-40B4-BE49-F238E27FC236}">
                <a16:creationId xmlns:a16="http://schemas.microsoft.com/office/drawing/2014/main" id="{171302BF-AA3F-443C-B889-14827B8F58D7}"/>
              </a:ext>
            </a:extLst>
          </p:cNvPr>
          <p:cNvSpPr txBox="1"/>
          <p:nvPr/>
        </p:nvSpPr>
        <p:spPr>
          <a:xfrm>
            <a:off x="132292" y="4881563"/>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Search</a:t>
            </a:r>
          </a:p>
        </p:txBody>
      </p:sp>
      <p:sp>
        <p:nvSpPr>
          <p:cNvPr id="73" name="TextBox 72">
            <a:extLst>
              <a:ext uri="{FF2B5EF4-FFF2-40B4-BE49-F238E27FC236}">
                <a16:creationId xmlns:a16="http://schemas.microsoft.com/office/drawing/2014/main" id="{92403705-21A4-4C44-8FC7-19462C10A1EA}"/>
              </a:ext>
            </a:extLst>
          </p:cNvPr>
          <p:cNvSpPr txBox="1"/>
          <p:nvPr/>
        </p:nvSpPr>
        <p:spPr>
          <a:xfrm>
            <a:off x="9609667" y="4881563"/>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74" name="TextBox 73">
            <a:extLst>
              <a:ext uri="{FF2B5EF4-FFF2-40B4-BE49-F238E27FC236}">
                <a16:creationId xmlns:a16="http://schemas.microsoft.com/office/drawing/2014/main" id="{03404FC5-8472-410B-88C9-A874DADC933A}"/>
              </a:ext>
            </a:extLst>
          </p:cNvPr>
          <p:cNvSpPr txBox="1"/>
          <p:nvPr/>
        </p:nvSpPr>
        <p:spPr>
          <a:xfrm>
            <a:off x="10657417" y="488156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75" name="TextBox 74">
            <a:extLst>
              <a:ext uri="{FF2B5EF4-FFF2-40B4-BE49-F238E27FC236}">
                <a16:creationId xmlns:a16="http://schemas.microsoft.com/office/drawing/2014/main" id="{9AE9C18B-C5B4-4600-AC37-52086157C3DA}"/>
              </a:ext>
            </a:extLst>
          </p:cNvPr>
          <p:cNvSpPr txBox="1"/>
          <p:nvPr/>
        </p:nvSpPr>
        <p:spPr>
          <a:xfrm>
            <a:off x="2700074" y="4405313"/>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76" name="Freeform: Shape 26">
            <a:extLst>
              <a:ext uri="{FF2B5EF4-FFF2-40B4-BE49-F238E27FC236}">
                <a16:creationId xmlns:a16="http://schemas.microsoft.com/office/drawing/2014/main" id="{FD3BF3F4-0083-4672-A16A-A25CFC686A08}"/>
              </a:ext>
            </a:extLst>
          </p:cNvPr>
          <p:cNvSpPr/>
          <p:nvPr/>
        </p:nvSpPr>
        <p:spPr>
          <a:xfrm>
            <a:off x="5225521" y="5791200"/>
            <a:ext cx="1885157" cy="742157"/>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chemeClr val="bg1">
              <a:lumMod val="65000"/>
            </a:schemeClr>
          </a:solidFill>
          <a:ln w="36720">
            <a:solidFill>
              <a:srgbClr val="1C1C1C"/>
            </a:solidFill>
            <a:prstDash val="solid"/>
          </a:ln>
        </p:spPr>
        <p:txBody>
          <a:bodyPr wrap="none" lIns="108000" tIns="63000" rIns="108000" bIns="63000" anchor="ctr" compatLnSpc="0"/>
          <a:lstStyle/>
          <a:p>
            <a:pPr algn="ctr" defTabSz="914363" fontAlgn="auto">
              <a:spcBef>
                <a:spcPts val="0"/>
              </a:spcBef>
              <a:spcAft>
                <a:spcPts val="0"/>
              </a:spcAft>
              <a:defRPr/>
            </a:pPr>
            <a:r>
              <a:rPr lang="en-US" sz="1960">
                <a:latin typeface="Arial" pitchFamily="18"/>
                <a:ea typeface="Microsoft YaHei" pitchFamily="2"/>
                <a:cs typeface="Mangal" pitchFamily="2"/>
              </a:rPr>
              <a:t>DB</a:t>
            </a:r>
          </a:p>
        </p:txBody>
      </p:sp>
      <p:sp>
        <p:nvSpPr>
          <p:cNvPr id="77" name="Straight Connector 76">
            <a:extLst>
              <a:ext uri="{FF2B5EF4-FFF2-40B4-BE49-F238E27FC236}">
                <a16:creationId xmlns:a16="http://schemas.microsoft.com/office/drawing/2014/main" id="{E50C7AC6-D36C-405F-81E4-4AF8B9440A51}"/>
              </a:ext>
            </a:extLst>
          </p:cNvPr>
          <p:cNvSpPr/>
          <p:nvPr/>
        </p:nvSpPr>
        <p:spPr>
          <a:xfrm>
            <a:off x="6062928" y="3429000"/>
            <a:ext cx="0" cy="47095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78" name="Straight Connector 77">
            <a:extLst>
              <a:ext uri="{FF2B5EF4-FFF2-40B4-BE49-F238E27FC236}">
                <a16:creationId xmlns:a16="http://schemas.microsoft.com/office/drawing/2014/main" id="{FB355F2D-DAC8-4869-90B8-BDDFBFEE533E}"/>
              </a:ext>
            </a:extLst>
          </p:cNvPr>
          <p:cNvSpPr/>
          <p:nvPr/>
        </p:nvSpPr>
        <p:spPr>
          <a:xfrm>
            <a:off x="6062928" y="5343261"/>
            <a:ext cx="0" cy="497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79" name="Straight Connector 78">
            <a:extLst>
              <a:ext uri="{FF2B5EF4-FFF2-40B4-BE49-F238E27FC236}">
                <a16:creationId xmlns:a16="http://schemas.microsoft.com/office/drawing/2014/main" id="{4F788C66-78A8-4053-B969-721B943E2B5E}"/>
              </a:ext>
            </a:extLst>
          </p:cNvPr>
          <p:cNvSpPr/>
          <p:nvPr/>
        </p:nvSpPr>
        <p:spPr>
          <a:xfrm flipH="1">
            <a:off x="3907896" y="3468687"/>
            <a:ext cx="1436688" cy="370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0" name="Straight Connector 79">
            <a:extLst>
              <a:ext uri="{FF2B5EF4-FFF2-40B4-BE49-F238E27FC236}">
                <a16:creationId xmlns:a16="http://schemas.microsoft.com/office/drawing/2014/main" id="{DB714469-E480-4F3A-B04F-53AE5059E370}"/>
              </a:ext>
            </a:extLst>
          </p:cNvPr>
          <p:cNvSpPr/>
          <p:nvPr/>
        </p:nvSpPr>
        <p:spPr>
          <a:xfrm>
            <a:off x="7067021" y="3343011"/>
            <a:ext cx="3304646" cy="497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1" name="Straight Connector 80">
            <a:extLst>
              <a:ext uri="{FF2B5EF4-FFF2-40B4-BE49-F238E27FC236}">
                <a16:creationId xmlns:a16="http://schemas.microsoft.com/office/drawing/2014/main" id="{B589F3E6-2202-49A7-B368-76031B9BC02E}"/>
              </a:ext>
            </a:extLst>
          </p:cNvPr>
          <p:cNvSpPr/>
          <p:nvPr/>
        </p:nvSpPr>
        <p:spPr>
          <a:xfrm flipH="1">
            <a:off x="1395678" y="3386667"/>
            <a:ext cx="3470010" cy="46963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2" name="Straight Connector 81">
            <a:extLst>
              <a:ext uri="{FF2B5EF4-FFF2-40B4-BE49-F238E27FC236}">
                <a16:creationId xmlns:a16="http://schemas.microsoft.com/office/drawing/2014/main" id="{D9AEDEB2-D668-4C9C-9041-5A522281D70D}"/>
              </a:ext>
            </a:extLst>
          </p:cNvPr>
          <p:cNvSpPr/>
          <p:nvPr/>
        </p:nvSpPr>
        <p:spPr>
          <a:xfrm flipH="1">
            <a:off x="6660886" y="5365750"/>
            <a:ext cx="718343" cy="517261"/>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3" name="Straight Connector 82">
            <a:extLst>
              <a:ext uri="{FF2B5EF4-FFF2-40B4-BE49-F238E27FC236}">
                <a16:creationId xmlns:a16="http://schemas.microsoft.com/office/drawing/2014/main" id="{D21FD7DD-646A-4777-9222-AA5D0FFFF73E}"/>
              </a:ext>
            </a:extLst>
          </p:cNvPr>
          <p:cNvSpPr/>
          <p:nvPr/>
        </p:nvSpPr>
        <p:spPr>
          <a:xfrm flipH="1">
            <a:off x="7110678" y="5343261"/>
            <a:ext cx="1705239" cy="539750"/>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4" name="Straight Connector 83">
            <a:extLst>
              <a:ext uri="{FF2B5EF4-FFF2-40B4-BE49-F238E27FC236}">
                <a16:creationId xmlns:a16="http://schemas.microsoft.com/office/drawing/2014/main" id="{211E5A99-BD2C-44F1-ACA6-56B0D46CE65C}"/>
              </a:ext>
            </a:extLst>
          </p:cNvPr>
          <p:cNvSpPr/>
          <p:nvPr/>
        </p:nvSpPr>
        <p:spPr>
          <a:xfrm flipH="1">
            <a:off x="7379229" y="5365750"/>
            <a:ext cx="2751667" cy="650875"/>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5" name="Straight Connector 84">
            <a:extLst>
              <a:ext uri="{FF2B5EF4-FFF2-40B4-BE49-F238E27FC236}">
                <a16:creationId xmlns:a16="http://schemas.microsoft.com/office/drawing/2014/main" id="{31967BCB-7AEF-49F3-9FCC-B352FDD87908}"/>
              </a:ext>
            </a:extLst>
          </p:cNvPr>
          <p:cNvSpPr/>
          <p:nvPr/>
        </p:nvSpPr>
        <p:spPr>
          <a:xfrm flipH="1">
            <a:off x="7379229" y="5334000"/>
            <a:ext cx="3709458" cy="85989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6" name="Straight Connector 85">
            <a:extLst>
              <a:ext uri="{FF2B5EF4-FFF2-40B4-BE49-F238E27FC236}">
                <a16:creationId xmlns:a16="http://schemas.microsoft.com/office/drawing/2014/main" id="{3F3AA664-7258-4506-9C4E-C3740A20E105}"/>
              </a:ext>
            </a:extLst>
          </p:cNvPr>
          <p:cNvSpPr/>
          <p:nvPr/>
        </p:nvSpPr>
        <p:spPr>
          <a:xfrm>
            <a:off x="4746626" y="5299604"/>
            <a:ext cx="838729" cy="58340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7" name="Straight Connector 86">
            <a:extLst>
              <a:ext uri="{FF2B5EF4-FFF2-40B4-BE49-F238E27FC236}">
                <a16:creationId xmlns:a16="http://schemas.microsoft.com/office/drawing/2014/main" id="{9B3D1A50-5070-4166-9FC6-768E63923E85}"/>
              </a:ext>
            </a:extLst>
          </p:cNvPr>
          <p:cNvSpPr/>
          <p:nvPr/>
        </p:nvSpPr>
        <p:spPr>
          <a:xfrm>
            <a:off x="3788834" y="5388240"/>
            <a:ext cx="1288521" cy="582083"/>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8" name="Straight Connector 87">
            <a:extLst>
              <a:ext uri="{FF2B5EF4-FFF2-40B4-BE49-F238E27FC236}">
                <a16:creationId xmlns:a16="http://schemas.microsoft.com/office/drawing/2014/main" id="{FC813BC2-D5FD-4692-A9E0-FD23EC55642B}"/>
              </a:ext>
            </a:extLst>
          </p:cNvPr>
          <p:cNvSpPr/>
          <p:nvPr/>
        </p:nvSpPr>
        <p:spPr>
          <a:xfrm>
            <a:off x="2352146" y="5386917"/>
            <a:ext cx="2513542" cy="698500"/>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9" name="Straight Connector 88">
            <a:extLst>
              <a:ext uri="{FF2B5EF4-FFF2-40B4-BE49-F238E27FC236}">
                <a16:creationId xmlns:a16="http://schemas.microsoft.com/office/drawing/2014/main" id="{71E031A4-66D6-4EE8-94E8-212F24E117C0}"/>
              </a:ext>
            </a:extLst>
          </p:cNvPr>
          <p:cNvSpPr/>
          <p:nvPr/>
        </p:nvSpPr>
        <p:spPr>
          <a:xfrm>
            <a:off x="1037167" y="5343261"/>
            <a:ext cx="3709458" cy="850635"/>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pic>
        <p:nvPicPr>
          <p:cNvPr id="76839" name="Picture 41">
            <a:extLst>
              <a:ext uri="{FF2B5EF4-FFF2-40B4-BE49-F238E27FC236}">
                <a16:creationId xmlns:a16="http://schemas.microsoft.com/office/drawing/2014/main" id="{445F24EC-7238-491E-A648-03BD8A6F6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5521" y="1975116"/>
            <a:ext cx="1793875" cy="148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0" name="Picture 42">
            <a:extLst>
              <a:ext uri="{FF2B5EF4-FFF2-40B4-BE49-F238E27FC236}">
                <a16:creationId xmlns:a16="http://schemas.microsoft.com/office/drawing/2014/main" id="{646CEB5A-BBBA-4785-AB32-B3CE847E27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17959" y="1923521"/>
            <a:ext cx="1912938" cy="139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41" name="Picture 43">
            <a:extLst>
              <a:ext uri="{FF2B5EF4-FFF2-40B4-BE49-F238E27FC236}">
                <a16:creationId xmlns:a16="http://schemas.microsoft.com/office/drawing/2014/main" id="{AB646299-A65A-4B10-AEAF-6E71AAB30D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96823" y="1905000"/>
            <a:ext cx="13335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Straight Connector 92">
            <a:extLst>
              <a:ext uri="{FF2B5EF4-FFF2-40B4-BE49-F238E27FC236}">
                <a16:creationId xmlns:a16="http://schemas.microsoft.com/office/drawing/2014/main" id="{CC3A6EE4-098C-4058-A3BD-E7A10C6DBED9}"/>
              </a:ext>
            </a:extLst>
          </p:cNvPr>
          <p:cNvSpPr/>
          <p:nvPr/>
        </p:nvSpPr>
        <p:spPr>
          <a:xfrm flipH="1">
            <a:off x="1395677" y="3386667"/>
            <a:ext cx="1078177" cy="46963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4" name="Straight Connector 93">
            <a:extLst>
              <a:ext uri="{FF2B5EF4-FFF2-40B4-BE49-F238E27FC236}">
                <a16:creationId xmlns:a16="http://schemas.microsoft.com/office/drawing/2014/main" id="{48E450B9-C67A-46DD-940A-01FA04D71F42}"/>
              </a:ext>
            </a:extLst>
          </p:cNvPr>
          <p:cNvSpPr/>
          <p:nvPr/>
        </p:nvSpPr>
        <p:spPr>
          <a:xfrm>
            <a:off x="3668449" y="3386667"/>
            <a:ext cx="2394479" cy="513292"/>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5" name="Straight Connector 94">
            <a:extLst>
              <a:ext uri="{FF2B5EF4-FFF2-40B4-BE49-F238E27FC236}">
                <a16:creationId xmlns:a16="http://schemas.microsoft.com/office/drawing/2014/main" id="{D5FF67D1-E854-4A5E-A30B-612E192D92D2}"/>
              </a:ext>
            </a:extLst>
          </p:cNvPr>
          <p:cNvSpPr/>
          <p:nvPr/>
        </p:nvSpPr>
        <p:spPr>
          <a:xfrm>
            <a:off x="3309938" y="3386667"/>
            <a:ext cx="239448" cy="46963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6" name="Straight Connector 95">
            <a:extLst>
              <a:ext uri="{FF2B5EF4-FFF2-40B4-BE49-F238E27FC236}">
                <a16:creationId xmlns:a16="http://schemas.microsoft.com/office/drawing/2014/main" id="{8211E800-44FE-4C7B-9C6F-6D2D669F8912}"/>
              </a:ext>
            </a:extLst>
          </p:cNvPr>
          <p:cNvSpPr/>
          <p:nvPr/>
        </p:nvSpPr>
        <p:spPr>
          <a:xfrm>
            <a:off x="4029604" y="3291417"/>
            <a:ext cx="5969000" cy="54768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7" name="Straight Connector 96">
            <a:extLst>
              <a:ext uri="{FF2B5EF4-FFF2-40B4-BE49-F238E27FC236}">
                <a16:creationId xmlns:a16="http://schemas.microsoft.com/office/drawing/2014/main" id="{3D17A536-C1F7-4254-9765-D13AB64E712A}"/>
              </a:ext>
            </a:extLst>
          </p:cNvPr>
          <p:cNvSpPr/>
          <p:nvPr/>
        </p:nvSpPr>
        <p:spPr>
          <a:xfrm>
            <a:off x="9532938" y="3319199"/>
            <a:ext cx="717021" cy="51990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8" name="Straight Connector 97">
            <a:extLst>
              <a:ext uri="{FF2B5EF4-FFF2-40B4-BE49-F238E27FC236}">
                <a16:creationId xmlns:a16="http://schemas.microsoft.com/office/drawing/2014/main" id="{CE04AAE9-FD31-4BEA-AAE6-A657E2BA7671}"/>
              </a:ext>
            </a:extLst>
          </p:cNvPr>
          <p:cNvSpPr/>
          <p:nvPr/>
        </p:nvSpPr>
        <p:spPr>
          <a:xfrm flipH="1">
            <a:off x="6183313" y="3319199"/>
            <a:ext cx="3110178" cy="51990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9" name="Straight Connector 98">
            <a:extLst>
              <a:ext uri="{FF2B5EF4-FFF2-40B4-BE49-F238E27FC236}">
                <a16:creationId xmlns:a16="http://schemas.microsoft.com/office/drawing/2014/main" id="{F23389EF-08D4-4503-A77E-5903929867B8}"/>
              </a:ext>
            </a:extLst>
          </p:cNvPr>
          <p:cNvSpPr/>
          <p:nvPr/>
        </p:nvSpPr>
        <p:spPr>
          <a:xfrm flipH="1">
            <a:off x="3907896" y="3291417"/>
            <a:ext cx="4908021" cy="54768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00" name="Straight Connector 99">
            <a:extLst>
              <a:ext uri="{FF2B5EF4-FFF2-40B4-BE49-F238E27FC236}">
                <a16:creationId xmlns:a16="http://schemas.microsoft.com/office/drawing/2014/main" id="{584342B0-C7E8-4396-A5FC-C0D3EC0B9172}"/>
              </a:ext>
            </a:extLst>
          </p:cNvPr>
          <p:cNvSpPr/>
          <p:nvPr/>
        </p:nvSpPr>
        <p:spPr>
          <a:xfrm flipH="1">
            <a:off x="1395678" y="3291417"/>
            <a:ext cx="7298531" cy="56488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Tree>
    <p:extLst>
      <p:ext uri="{BB962C8B-B14F-4D97-AF65-F5344CB8AC3E}">
        <p14:creationId xmlns:p14="http://schemas.microsoft.com/office/powerpoint/2010/main" val="8650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4">
            <a:extLst>
              <a:ext uri="{FF2B5EF4-FFF2-40B4-BE49-F238E27FC236}">
                <a16:creationId xmlns:a16="http://schemas.microsoft.com/office/drawing/2014/main" id="{8C41A06E-C13C-4EE7-BC70-B0D1C94F2AB7}"/>
              </a:ext>
            </a:extLst>
          </p:cNvPr>
          <p:cNvSpPr>
            <a:spLocks noGrp="1"/>
          </p:cNvSpPr>
          <p:nvPr>
            <p:ph type="title"/>
          </p:nvPr>
        </p:nvSpPr>
        <p:spPr/>
        <p:txBody>
          <a:bodyPr/>
          <a:lstStyle/>
          <a:p>
            <a:r>
              <a:rPr lang="en-US" altLang="en-US">
                <a:latin typeface="Helvetica Neue"/>
              </a:rPr>
              <a:t>Monolithic challenge – New types of persistence/services</a:t>
            </a:r>
            <a:br>
              <a:rPr lang="en-US" altLang="en-US">
                <a:latin typeface="Helvetica Neue"/>
              </a:rPr>
            </a:br>
            <a:endParaRPr lang="en-US" altLang="en-US">
              <a:latin typeface="Helvetica Neue"/>
            </a:endParaRPr>
          </a:p>
        </p:txBody>
      </p:sp>
      <p:pic>
        <p:nvPicPr>
          <p:cNvPr id="78850" name="Picture 4">
            <a:extLst>
              <a:ext uri="{FF2B5EF4-FFF2-40B4-BE49-F238E27FC236}">
                <a16:creationId xmlns:a16="http://schemas.microsoft.com/office/drawing/2014/main" id="{2FDDDC9F-A6D5-47F7-AB07-56ED92307F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4167" y="5208324"/>
            <a:ext cx="2423583" cy="67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5">
            <a:extLst>
              <a:ext uri="{FF2B5EF4-FFF2-40B4-BE49-F238E27FC236}">
                <a16:creationId xmlns:a16="http://schemas.microsoft.com/office/drawing/2014/main" id="{F20D590A-0603-4013-A15D-347CE11E3C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6708" y="4997979"/>
            <a:ext cx="242490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00">
            <a:extLst>
              <a:ext uri="{FF2B5EF4-FFF2-40B4-BE49-F238E27FC236}">
                <a16:creationId xmlns:a16="http://schemas.microsoft.com/office/drawing/2014/main" id="{D8058F95-A074-4B39-A538-CBEE821C8AAE}"/>
              </a:ext>
            </a:extLst>
          </p:cNvPr>
          <p:cNvSpPr txBox="1"/>
          <p:nvPr/>
        </p:nvSpPr>
        <p:spPr>
          <a:xfrm>
            <a:off x="603250" y="3280834"/>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dirty="0">
                <a:solidFill>
                  <a:schemeClr val="bg2"/>
                </a:solidFill>
                <a:latin typeface="Arial" pitchFamily="18"/>
                <a:ea typeface="Microsoft YaHei" pitchFamily="2"/>
                <a:cs typeface="Mangal" pitchFamily="2"/>
              </a:rPr>
              <a:t>Search</a:t>
            </a:r>
          </a:p>
        </p:txBody>
      </p:sp>
      <p:sp>
        <p:nvSpPr>
          <p:cNvPr id="102" name="TextBox 101">
            <a:extLst>
              <a:ext uri="{FF2B5EF4-FFF2-40B4-BE49-F238E27FC236}">
                <a16:creationId xmlns:a16="http://schemas.microsoft.com/office/drawing/2014/main" id="{BAA84BED-FDB8-4F54-BDCB-C3FC68BEC568}"/>
              </a:ext>
            </a:extLst>
          </p:cNvPr>
          <p:cNvSpPr txBox="1"/>
          <p:nvPr/>
        </p:nvSpPr>
        <p:spPr>
          <a:xfrm>
            <a:off x="3292740" y="3280834"/>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103" name="TextBox 102">
            <a:extLst>
              <a:ext uri="{FF2B5EF4-FFF2-40B4-BE49-F238E27FC236}">
                <a16:creationId xmlns:a16="http://schemas.microsoft.com/office/drawing/2014/main" id="{1CF13EF1-824A-4E49-9CD1-3028D950BBDD}"/>
              </a:ext>
            </a:extLst>
          </p:cNvPr>
          <p:cNvSpPr txBox="1"/>
          <p:nvPr/>
        </p:nvSpPr>
        <p:spPr>
          <a:xfrm>
            <a:off x="1867959" y="3280834"/>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104" name="TextBox 103">
            <a:extLst>
              <a:ext uri="{FF2B5EF4-FFF2-40B4-BE49-F238E27FC236}">
                <a16:creationId xmlns:a16="http://schemas.microsoft.com/office/drawing/2014/main" id="{FA0DABF0-6990-4042-A46E-456040770C0A}"/>
              </a:ext>
            </a:extLst>
          </p:cNvPr>
          <p:cNvSpPr txBox="1"/>
          <p:nvPr/>
        </p:nvSpPr>
        <p:spPr>
          <a:xfrm>
            <a:off x="6606629" y="3323482"/>
            <a:ext cx="1084826" cy="336715"/>
          </a:xfrm>
          <a:prstGeom prst="rect">
            <a:avLst/>
          </a:prstGeom>
          <a:solidFill>
            <a:schemeClr val="accent1"/>
          </a:solidFill>
          <a:ln w="0">
            <a:solidFill>
              <a:schemeClr val="accent3"/>
            </a:solidFill>
            <a:prstDash val="solid"/>
          </a:ln>
        </p:spPr>
        <p:txBody>
          <a:bodyPr wrap="none" lIns="90000" tIns="45000" rIns="90000" bIns="45000" anchor="ctr" compatLnSpc="0">
            <a:spAutoFit/>
          </a:bodyPr>
          <a:lstStyle/>
          <a:p>
            <a:pPr algn="ct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Checkout</a:t>
            </a:r>
          </a:p>
        </p:txBody>
      </p:sp>
      <p:sp>
        <p:nvSpPr>
          <p:cNvPr id="105" name="TextBox 104">
            <a:extLst>
              <a:ext uri="{FF2B5EF4-FFF2-40B4-BE49-F238E27FC236}">
                <a16:creationId xmlns:a16="http://schemas.microsoft.com/office/drawing/2014/main" id="{8D738D85-A66C-4071-87BB-EA81CEC26D18}"/>
              </a:ext>
            </a:extLst>
          </p:cNvPr>
          <p:cNvSpPr txBox="1"/>
          <p:nvPr/>
        </p:nvSpPr>
        <p:spPr>
          <a:xfrm>
            <a:off x="1366573" y="3761053"/>
            <a:ext cx="918563"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Catalog</a:t>
            </a:r>
          </a:p>
        </p:txBody>
      </p:sp>
      <p:sp>
        <p:nvSpPr>
          <p:cNvPr id="106" name="TextBox 105">
            <a:extLst>
              <a:ext uri="{FF2B5EF4-FFF2-40B4-BE49-F238E27FC236}">
                <a16:creationId xmlns:a16="http://schemas.microsoft.com/office/drawing/2014/main" id="{53319318-5DFF-4F5B-846B-9264D3D193AA}"/>
              </a:ext>
            </a:extLst>
          </p:cNvPr>
          <p:cNvSpPr txBox="1"/>
          <p:nvPr/>
        </p:nvSpPr>
        <p:spPr>
          <a:xfrm>
            <a:off x="4164542" y="3761053"/>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107" name="TextBox 106">
            <a:extLst>
              <a:ext uri="{FF2B5EF4-FFF2-40B4-BE49-F238E27FC236}">
                <a16:creationId xmlns:a16="http://schemas.microsoft.com/office/drawing/2014/main" id="{013B320C-F0A9-496A-BB80-A03BC37042A6}"/>
              </a:ext>
            </a:extLst>
          </p:cNvPr>
          <p:cNvSpPr txBox="1"/>
          <p:nvPr/>
        </p:nvSpPr>
        <p:spPr>
          <a:xfrm>
            <a:off x="5033699" y="3761053"/>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108" name="TextBox 107">
            <a:extLst>
              <a:ext uri="{FF2B5EF4-FFF2-40B4-BE49-F238E27FC236}">
                <a16:creationId xmlns:a16="http://schemas.microsoft.com/office/drawing/2014/main" id="{9F27A5FB-D717-4BFD-B121-1081E16A1CF6}"/>
              </a:ext>
            </a:extLst>
          </p:cNvPr>
          <p:cNvSpPr txBox="1"/>
          <p:nvPr/>
        </p:nvSpPr>
        <p:spPr>
          <a:xfrm>
            <a:off x="6674115" y="3761053"/>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109" name="TextBox 108">
            <a:extLst>
              <a:ext uri="{FF2B5EF4-FFF2-40B4-BE49-F238E27FC236}">
                <a16:creationId xmlns:a16="http://schemas.microsoft.com/office/drawing/2014/main" id="{B3D7D91C-63DF-4C0D-B50D-BA49829765CC}"/>
              </a:ext>
            </a:extLst>
          </p:cNvPr>
          <p:cNvSpPr txBox="1"/>
          <p:nvPr/>
        </p:nvSpPr>
        <p:spPr>
          <a:xfrm>
            <a:off x="8150490" y="3761053"/>
            <a:ext cx="1025322"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110" name="TextBox 109">
            <a:extLst>
              <a:ext uri="{FF2B5EF4-FFF2-40B4-BE49-F238E27FC236}">
                <a16:creationId xmlns:a16="http://schemas.microsoft.com/office/drawing/2014/main" id="{564ABD18-9320-4691-8B97-4C2FE8577D7F}"/>
              </a:ext>
            </a:extLst>
          </p:cNvPr>
          <p:cNvSpPr txBox="1"/>
          <p:nvPr/>
        </p:nvSpPr>
        <p:spPr>
          <a:xfrm>
            <a:off x="125678" y="3761053"/>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Search</a:t>
            </a:r>
          </a:p>
        </p:txBody>
      </p:sp>
      <p:sp>
        <p:nvSpPr>
          <p:cNvPr id="111" name="TextBox 110">
            <a:extLst>
              <a:ext uri="{FF2B5EF4-FFF2-40B4-BE49-F238E27FC236}">
                <a16:creationId xmlns:a16="http://schemas.microsoft.com/office/drawing/2014/main" id="{BE841424-AA5C-48AA-BA09-4EB7900EA6BC}"/>
              </a:ext>
            </a:extLst>
          </p:cNvPr>
          <p:cNvSpPr txBox="1"/>
          <p:nvPr/>
        </p:nvSpPr>
        <p:spPr>
          <a:xfrm>
            <a:off x="9628188" y="3761053"/>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112" name="TextBox 111">
            <a:extLst>
              <a:ext uri="{FF2B5EF4-FFF2-40B4-BE49-F238E27FC236}">
                <a16:creationId xmlns:a16="http://schemas.microsoft.com/office/drawing/2014/main" id="{DD718111-63AB-4D4F-8320-B1ABDA49338A}"/>
              </a:ext>
            </a:extLst>
          </p:cNvPr>
          <p:cNvSpPr txBox="1"/>
          <p:nvPr/>
        </p:nvSpPr>
        <p:spPr>
          <a:xfrm>
            <a:off x="10212917" y="3280834"/>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113" name="TextBox 112">
            <a:extLst>
              <a:ext uri="{FF2B5EF4-FFF2-40B4-BE49-F238E27FC236}">
                <a16:creationId xmlns:a16="http://schemas.microsoft.com/office/drawing/2014/main" id="{B562EE63-5D61-4956-9344-8EDDC7B0BA2B}"/>
              </a:ext>
            </a:extLst>
          </p:cNvPr>
          <p:cNvSpPr txBox="1"/>
          <p:nvPr/>
        </p:nvSpPr>
        <p:spPr>
          <a:xfrm>
            <a:off x="10738115" y="376105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114" name="TextBox 113">
            <a:extLst>
              <a:ext uri="{FF2B5EF4-FFF2-40B4-BE49-F238E27FC236}">
                <a16:creationId xmlns:a16="http://schemas.microsoft.com/office/drawing/2014/main" id="{7BCC6997-9A60-4C6A-8CAA-7BE0DFCFE3D9}"/>
              </a:ext>
            </a:extLst>
          </p:cNvPr>
          <p:cNvSpPr txBox="1"/>
          <p:nvPr/>
        </p:nvSpPr>
        <p:spPr>
          <a:xfrm>
            <a:off x="1366573" y="423730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Product</a:t>
            </a:r>
          </a:p>
        </p:txBody>
      </p:sp>
      <p:sp>
        <p:nvSpPr>
          <p:cNvPr id="115" name="TextBox 114">
            <a:extLst>
              <a:ext uri="{FF2B5EF4-FFF2-40B4-BE49-F238E27FC236}">
                <a16:creationId xmlns:a16="http://schemas.microsoft.com/office/drawing/2014/main" id="{81B1948A-6931-46DD-8A31-BD27206D18DA}"/>
              </a:ext>
            </a:extLst>
          </p:cNvPr>
          <p:cNvSpPr txBox="1"/>
          <p:nvPr/>
        </p:nvSpPr>
        <p:spPr>
          <a:xfrm>
            <a:off x="4221427" y="4237303"/>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116" name="TextBox 115">
            <a:extLst>
              <a:ext uri="{FF2B5EF4-FFF2-40B4-BE49-F238E27FC236}">
                <a16:creationId xmlns:a16="http://schemas.microsoft.com/office/drawing/2014/main" id="{EDE71B64-2844-4046-A43A-319B671C7A8A}"/>
              </a:ext>
            </a:extLst>
          </p:cNvPr>
          <p:cNvSpPr txBox="1"/>
          <p:nvPr/>
        </p:nvSpPr>
        <p:spPr>
          <a:xfrm>
            <a:off x="2692136" y="4237303"/>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117" name="TextBox 116">
            <a:extLst>
              <a:ext uri="{FF2B5EF4-FFF2-40B4-BE49-F238E27FC236}">
                <a16:creationId xmlns:a16="http://schemas.microsoft.com/office/drawing/2014/main" id="{2B2B41F9-AA32-4122-88E7-26EFF5D055C0}"/>
              </a:ext>
            </a:extLst>
          </p:cNvPr>
          <p:cNvSpPr txBox="1"/>
          <p:nvPr/>
        </p:nvSpPr>
        <p:spPr>
          <a:xfrm>
            <a:off x="5130271" y="4237303"/>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118" name="TextBox 117">
            <a:extLst>
              <a:ext uri="{FF2B5EF4-FFF2-40B4-BE49-F238E27FC236}">
                <a16:creationId xmlns:a16="http://schemas.microsoft.com/office/drawing/2014/main" id="{2ABF141C-E0D6-4BD9-B8FE-533649F30F2C}"/>
              </a:ext>
            </a:extLst>
          </p:cNvPr>
          <p:cNvSpPr txBox="1"/>
          <p:nvPr/>
        </p:nvSpPr>
        <p:spPr>
          <a:xfrm>
            <a:off x="6769365" y="4237303"/>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119" name="TextBox 118">
            <a:extLst>
              <a:ext uri="{FF2B5EF4-FFF2-40B4-BE49-F238E27FC236}">
                <a16:creationId xmlns:a16="http://schemas.microsoft.com/office/drawing/2014/main" id="{B163B026-5968-404D-81DA-4F982B497EDC}"/>
              </a:ext>
            </a:extLst>
          </p:cNvPr>
          <p:cNvSpPr txBox="1"/>
          <p:nvPr/>
        </p:nvSpPr>
        <p:spPr>
          <a:xfrm>
            <a:off x="8245740" y="4237303"/>
            <a:ext cx="1025322"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120" name="TextBox 119">
            <a:extLst>
              <a:ext uri="{FF2B5EF4-FFF2-40B4-BE49-F238E27FC236}">
                <a16:creationId xmlns:a16="http://schemas.microsoft.com/office/drawing/2014/main" id="{0A63B830-B78D-4D5C-93AD-00EB8CB1250B}"/>
              </a:ext>
            </a:extLst>
          </p:cNvPr>
          <p:cNvSpPr txBox="1"/>
          <p:nvPr/>
        </p:nvSpPr>
        <p:spPr>
          <a:xfrm>
            <a:off x="127000" y="4237303"/>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Search</a:t>
            </a:r>
          </a:p>
        </p:txBody>
      </p:sp>
      <p:sp>
        <p:nvSpPr>
          <p:cNvPr id="121" name="TextBox 120">
            <a:extLst>
              <a:ext uri="{FF2B5EF4-FFF2-40B4-BE49-F238E27FC236}">
                <a16:creationId xmlns:a16="http://schemas.microsoft.com/office/drawing/2014/main" id="{2D3FFD93-1EAD-4F37-9427-3B6E953E4A94}"/>
              </a:ext>
            </a:extLst>
          </p:cNvPr>
          <p:cNvSpPr txBox="1"/>
          <p:nvPr/>
        </p:nvSpPr>
        <p:spPr>
          <a:xfrm>
            <a:off x="9724761" y="4237303"/>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122" name="TextBox 121">
            <a:extLst>
              <a:ext uri="{FF2B5EF4-FFF2-40B4-BE49-F238E27FC236}">
                <a16:creationId xmlns:a16="http://schemas.microsoft.com/office/drawing/2014/main" id="{3344204A-466E-4489-8380-78F6A89452EE}"/>
              </a:ext>
            </a:extLst>
          </p:cNvPr>
          <p:cNvSpPr txBox="1"/>
          <p:nvPr/>
        </p:nvSpPr>
        <p:spPr>
          <a:xfrm>
            <a:off x="10785740" y="4237303"/>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123" name="TextBox 122">
            <a:extLst>
              <a:ext uri="{FF2B5EF4-FFF2-40B4-BE49-F238E27FC236}">
                <a16:creationId xmlns:a16="http://schemas.microsoft.com/office/drawing/2014/main" id="{01E70429-2AF2-49E3-B28A-A430315652F2}"/>
              </a:ext>
            </a:extLst>
          </p:cNvPr>
          <p:cNvSpPr txBox="1"/>
          <p:nvPr/>
        </p:nvSpPr>
        <p:spPr>
          <a:xfrm>
            <a:off x="2729178" y="3761053"/>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fontAlgn="auto">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124" name="Freeform: Shape 28">
            <a:extLst>
              <a:ext uri="{FF2B5EF4-FFF2-40B4-BE49-F238E27FC236}">
                <a16:creationId xmlns:a16="http://schemas.microsoft.com/office/drawing/2014/main" id="{E8EC5687-61AC-403F-87B2-014890370B15}"/>
              </a:ext>
            </a:extLst>
          </p:cNvPr>
          <p:cNvSpPr/>
          <p:nvPr/>
        </p:nvSpPr>
        <p:spPr>
          <a:xfrm>
            <a:off x="5134240" y="5240073"/>
            <a:ext cx="2059781" cy="1104635"/>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chemeClr val="bg1">
              <a:lumMod val="65000"/>
            </a:schemeClr>
          </a:solidFill>
          <a:ln w="36720">
            <a:solidFill>
              <a:srgbClr val="1C1C1C"/>
            </a:solidFill>
            <a:prstDash val="solid"/>
          </a:ln>
        </p:spPr>
        <p:txBody>
          <a:bodyPr wrap="none" lIns="108000" tIns="63000" rIns="108000" bIns="63000" anchor="ctr" compatLnSpc="0"/>
          <a:lstStyle/>
          <a:p>
            <a:pPr algn="ctr" defTabSz="914363" fontAlgn="auto">
              <a:spcBef>
                <a:spcPts val="0"/>
              </a:spcBef>
              <a:spcAft>
                <a:spcPts val="0"/>
              </a:spcAft>
              <a:defRPr/>
            </a:pPr>
            <a:r>
              <a:rPr lang="en-US" sz="1960">
                <a:latin typeface="Arial" pitchFamily="18"/>
                <a:ea typeface="Microsoft YaHei" pitchFamily="2"/>
                <a:cs typeface="Mangal" pitchFamily="2"/>
              </a:rPr>
              <a:t>DB</a:t>
            </a:r>
          </a:p>
        </p:txBody>
      </p:sp>
      <p:sp>
        <p:nvSpPr>
          <p:cNvPr id="125" name="Straight Connector 124">
            <a:extLst>
              <a:ext uri="{FF2B5EF4-FFF2-40B4-BE49-F238E27FC236}">
                <a16:creationId xmlns:a16="http://schemas.microsoft.com/office/drawing/2014/main" id="{2B09350A-3ADE-4978-9C36-09A6530AF7A5}"/>
              </a:ext>
            </a:extLst>
          </p:cNvPr>
          <p:cNvSpPr/>
          <p:nvPr/>
        </p:nvSpPr>
        <p:spPr>
          <a:xfrm>
            <a:off x="6133042" y="2786063"/>
            <a:ext cx="0" cy="46963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26" name="Straight Connector 125">
            <a:extLst>
              <a:ext uri="{FF2B5EF4-FFF2-40B4-BE49-F238E27FC236}">
                <a16:creationId xmlns:a16="http://schemas.microsoft.com/office/drawing/2014/main" id="{744A4F61-9A4E-466D-80E0-CC71B78579C5}"/>
              </a:ext>
            </a:extLst>
          </p:cNvPr>
          <p:cNvSpPr/>
          <p:nvPr/>
        </p:nvSpPr>
        <p:spPr>
          <a:xfrm>
            <a:off x="6133042" y="4699000"/>
            <a:ext cx="0" cy="497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27" name="Straight Connector 126">
            <a:extLst>
              <a:ext uri="{FF2B5EF4-FFF2-40B4-BE49-F238E27FC236}">
                <a16:creationId xmlns:a16="http://schemas.microsoft.com/office/drawing/2014/main" id="{9C87065B-310F-4FE8-B752-6DF597E58CBE}"/>
              </a:ext>
            </a:extLst>
          </p:cNvPr>
          <p:cNvSpPr/>
          <p:nvPr/>
        </p:nvSpPr>
        <p:spPr>
          <a:xfrm flipH="1">
            <a:off x="3951553" y="2825750"/>
            <a:ext cx="1453885" cy="370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28" name="Straight Connector 127">
            <a:extLst>
              <a:ext uri="{FF2B5EF4-FFF2-40B4-BE49-F238E27FC236}">
                <a16:creationId xmlns:a16="http://schemas.microsoft.com/office/drawing/2014/main" id="{292F6077-A4DE-4084-9479-E4087EB75477}"/>
              </a:ext>
            </a:extLst>
          </p:cNvPr>
          <p:cNvSpPr/>
          <p:nvPr/>
        </p:nvSpPr>
        <p:spPr>
          <a:xfrm>
            <a:off x="7150365" y="2698750"/>
            <a:ext cx="3345656" cy="497417"/>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29" name="Straight Connector 128">
            <a:extLst>
              <a:ext uri="{FF2B5EF4-FFF2-40B4-BE49-F238E27FC236}">
                <a16:creationId xmlns:a16="http://schemas.microsoft.com/office/drawing/2014/main" id="{82D41853-4B0C-4D00-9B56-6DFB16E2BBC6}"/>
              </a:ext>
            </a:extLst>
          </p:cNvPr>
          <p:cNvSpPr/>
          <p:nvPr/>
        </p:nvSpPr>
        <p:spPr>
          <a:xfrm flipH="1">
            <a:off x="1406261" y="2741083"/>
            <a:ext cx="3514989" cy="472282"/>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0" name="Straight Connector 129">
            <a:extLst>
              <a:ext uri="{FF2B5EF4-FFF2-40B4-BE49-F238E27FC236}">
                <a16:creationId xmlns:a16="http://schemas.microsoft.com/office/drawing/2014/main" id="{C554B4EF-CCE0-4F00-996E-F587C7832A6F}"/>
              </a:ext>
            </a:extLst>
          </p:cNvPr>
          <p:cNvSpPr/>
          <p:nvPr/>
        </p:nvSpPr>
        <p:spPr>
          <a:xfrm>
            <a:off x="7466542" y="4722813"/>
            <a:ext cx="242094" cy="1158875"/>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1" name="Straight Connector 130">
            <a:extLst>
              <a:ext uri="{FF2B5EF4-FFF2-40B4-BE49-F238E27FC236}">
                <a16:creationId xmlns:a16="http://schemas.microsoft.com/office/drawing/2014/main" id="{A0B53943-0DCA-4513-8160-6200D7F02F2C}"/>
              </a:ext>
            </a:extLst>
          </p:cNvPr>
          <p:cNvSpPr/>
          <p:nvPr/>
        </p:nvSpPr>
        <p:spPr>
          <a:xfrm>
            <a:off x="8920428" y="4699000"/>
            <a:ext cx="485510" cy="107288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2" name="Straight Connector 131">
            <a:extLst>
              <a:ext uri="{FF2B5EF4-FFF2-40B4-BE49-F238E27FC236}">
                <a16:creationId xmlns:a16="http://schemas.microsoft.com/office/drawing/2014/main" id="{B50F78B9-CEEB-43A9-9999-71FD3E8249F8}"/>
              </a:ext>
            </a:extLst>
          </p:cNvPr>
          <p:cNvSpPr/>
          <p:nvPr/>
        </p:nvSpPr>
        <p:spPr>
          <a:xfrm flipH="1">
            <a:off x="7952053" y="4722813"/>
            <a:ext cx="2301875" cy="1049073"/>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3" name="Straight Connector 132">
            <a:extLst>
              <a:ext uri="{FF2B5EF4-FFF2-40B4-BE49-F238E27FC236}">
                <a16:creationId xmlns:a16="http://schemas.microsoft.com/office/drawing/2014/main" id="{C58AAD72-858E-40BC-A0A1-C67B5E90DBCB}"/>
              </a:ext>
            </a:extLst>
          </p:cNvPr>
          <p:cNvSpPr/>
          <p:nvPr/>
        </p:nvSpPr>
        <p:spPr>
          <a:xfrm>
            <a:off x="11223625" y="4689740"/>
            <a:ext cx="0" cy="527843"/>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4" name="Straight Connector 133">
            <a:extLst>
              <a:ext uri="{FF2B5EF4-FFF2-40B4-BE49-F238E27FC236}">
                <a16:creationId xmlns:a16="http://schemas.microsoft.com/office/drawing/2014/main" id="{08AB8111-5BF1-472B-9A32-28927CD418D6}"/>
              </a:ext>
            </a:extLst>
          </p:cNvPr>
          <p:cNvSpPr/>
          <p:nvPr/>
        </p:nvSpPr>
        <p:spPr>
          <a:xfrm flipH="1">
            <a:off x="4193646" y="4741334"/>
            <a:ext cx="363803" cy="114167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5" name="Straight Connector 134">
            <a:extLst>
              <a:ext uri="{FF2B5EF4-FFF2-40B4-BE49-F238E27FC236}">
                <a16:creationId xmlns:a16="http://schemas.microsoft.com/office/drawing/2014/main" id="{4C93E2E8-5BDC-4D3C-9746-3E579259D77B}"/>
              </a:ext>
            </a:extLst>
          </p:cNvPr>
          <p:cNvSpPr/>
          <p:nvPr/>
        </p:nvSpPr>
        <p:spPr>
          <a:xfrm flipH="1">
            <a:off x="3346979" y="4743980"/>
            <a:ext cx="484188" cy="584729"/>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6" name="Straight Connector 135">
            <a:extLst>
              <a:ext uri="{FF2B5EF4-FFF2-40B4-BE49-F238E27FC236}">
                <a16:creationId xmlns:a16="http://schemas.microsoft.com/office/drawing/2014/main" id="{1D28AA32-0F4E-44D1-9B71-96FEA5003BE6}"/>
              </a:ext>
            </a:extLst>
          </p:cNvPr>
          <p:cNvSpPr/>
          <p:nvPr/>
        </p:nvSpPr>
        <p:spPr>
          <a:xfrm>
            <a:off x="2375958" y="4741333"/>
            <a:ext cx="2545292" cy="698500"/>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37" name="Straight Connector 136">
            <a:extLst>
              <a:ext uri="{FF2B5EF4-FFF2-40B4-BE49-F238E27FC236}">
                <a16:creationId xmlns:a16="http://schemas.microsoft.com/office/drawing/2014/main" id="{29EE172F-809C-45EB-85A6-CF5DEF6E2EBD}"/>
              </a:ext>
            </a:extLst>
          </p:cNvPr>
          <p:cNvSpPr/>
          <p:nvPr/>
        </p:nvSpPr>
        <p:spPr>
          <a:xfrm flipH="1">
            <a:off x="800365" y="4699000"/>
            <a:ext cx="242093" cy="943240"/>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pic>
        <p:nvPicPr>
          <p:cNvPr id="78889" name="Picture 43">
            <a:extLst>
              <a:ext uri="{FF2B5EF4-FFF2-40B4-BE49-F238E27FC236}">
                <a16:creationId xmlns:a16="http://schemas.microsoft.com/office/drawing/2014/main" id="{B6BFF3A1-8F24-4B80-83AA-AAF900E3C8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5167" y="1726407"/>
            <a:ext cx="1465792" cy="108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90" name="Picture 45">
            <a:extLst>
              <a:ext uri="{FF2B5EF4-FFF2-40B4-BE49-F238E27FC236}">
                <a16:creationId xmlns:a16="http://schemas.microsoft.com/office/drawing/2014/main" id="{9D27558A-19F8-469D-8E16-F807ED25C3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54250" y="1726407"/>
            <a:ext cx="1038490" cy="105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Straight Connector 139">
            <a:extLst>
              <a:ext uri="{FF2B5EF4-FFF2-40B4-BE49-F238E27FC236}">
                <a16:creationId xmlns:a16="http://schemas.microsoft.com/office/drawing/2014/main" id="{9EF1F091-B7ED-4F5F-85F9-F9F662FEC2AE}"/>
              </a:ext>
            </a:extLst>
          </p:cNvPr>
          <p:cNvSpPr/>
          <p:nvPr/>
        </p:nvSpPr>
        <p:spPr>
          <a:xfrm flipH="1">
            <a:off x="1406261" y="2741083"/>
            <a:ext cx="1091406" cy="472282"/>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1" name="Straight Connector 140">
            <a:extLst>
              <a:ext uri="{FF2B5EF4-FFF2-40B4-BE49-F238E27FC236}">
                <a16:creationId xmlns:a16="http://schemas.microsoft.com/office/drawing/2014/main" id="{C0947FD6-79E1-4753-AF5D-D9866EDEDD8D}"/>
              </a:ext>
            </a:extLst>
          </p:cNvPr>
          <p:cNvSpPr/>
          <p:nvPr/>
        </p:nvSpPr>
        <p:spPr>
          <a:xfrm>
            <a:off x="3709459" y="2741083"/>
            <a:ext cx="2423583" cy="514615"/>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2" name="Straight Connector 141">
            <a:extLst>
              <a:ext uri="{FF2B5EF4-FFF2-40B4-BE49-F238E27FC236}">
                <a16:creationId xmlns:a16="http://schemas.microsoft.com/office/drawing/2014/main" id="{83FA5217-90D8-4A6F-9467-362198B188B6}"/>
              </a:ext>
            </a:extLst>
          </p:cNvPr>
          <p:cNvSpPr/>
          <p:nvPr/>
        </p:nvSpPr>
        <p:spPr>
          <a:xfrm>
            <a:off x="3346980" y="2741083"/>
            <a:ext cx="240771" cy="472282"/>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3" name="Straight Connector 142">
            <a:extLst>
              <a:ext uri="{FF2B5EF4-FFF2-40B4-BE49-F238E27FC236}">
                <a16:creationId xmlns:a16="http://schemas.microsoft.com/office/drawing/2014/main" id="{B679FF5A-A821-40E0-9B25-8AC8F99A3A1D}"/>
              </a:ext>
            </a:extLst>
          </p:cNvPr>
          <p:cNvSpPr/>
          <p:nvPr/>
        </p:nvSpPr>
        <p:spPr>
          <a:xfrm>
            <a:off x="4073261" y="2645834"/>
            <a:ext cx="6045729" cy="54768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4" name="Straight Connector 143">
            <a:extLst>
              <a:ext uri="{FF2B5EF4-FFF2-40B4-BE49-F238E27FC236}">
                <a16:creationId xmlns:a16="http://schemas.microsoft.com/office/drawing/2014/main" id="{B829AEB0-3918-4DC4-94CC-C9C6E27DACDE}"/>
              </a:ext>
            </a:extLst>
          </p:cNvPr>
          <p:cNvSpPr/>
          <p:nvPr/>
        </p:nvSpPr>
        <p:spPr>
          <a:xfrm>
            <a:off x="9649354" y="2674938"/>
            <a:ext cx="726282" cy="518583"/>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5" name="Straight Connector 144">
            <a:extLst>
              <a:ext uri="{FF2B5EF4-FFF2-40B4-BE49-F238E27FC236}">
                <a16:creationId xmlns:a16="http://schemas.microsoft.com/office/drawing/2014/main" id="{60F507A0-9B8C-4F82-BA11-4E9AA27F1594}"/>
              </a:ext>
            </a:extLst>
          </p:cNvPr>
          <p:cNvSpPr/>
          <p:nvPr/>
        </p:nvSpPr>
        <p:spPr>
          <a:xfrm flipH="1">
            <a:off x="6254750" y="2674938"/>
            <a:ext cx="3149865" cy="518583"/>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6" name="Straight Connector 145">
            <a:extLst>
              <a:ext uri="{FF2B5EF4-FFF2-40B4-BE49-F238E27FC236}">
                <a16:creationId xmlns:a16="http://schemas.microsoft.com/office/drawing/2014/main" id="{2DA23438-7040-4ABC-BF18-3953F261E254}"/>
              </a:ext>
            </a:extLst>
          </p:cNvPr>
          <p:cNvSpPr/>
          <p:nvPr/>
        </p:nvSpPr>
        <p:spPr>
          <a:xfrm flipH="1">
            <a:off x="3951553" y="2648479"/>
            <a:ext cx="4968875" cy="547688"/>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47" name="Straight Connector 146">
            <a:extLst>
              <a:ext uri="{FF2B5EF4-FFF2-40B4-BE49-F238E27FC236}">
                <a16:creationId xmlns:a16="http://schemas.microsoft.com/office/drawing/2014/main" id="{2FCBDB1C-2868-4816-B7F5-6C64F3F074F7}"/>
              </a:ext>
            </a:extLst>
          </p:cNvPr>
          <p:cNvSpPr/>
          <p:nvPr/>
        </p:nvSpPr>
        <p:spPr>
          <a:xfrm flipH="1">
            <a:off x="1406261" y="2648480"/>
            <a:ext cx="7393781" cy="564886"/>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pic>
        <p:nvPicPr>
          <p:cNvPr id="78899" name="Picture 54">
            <a:extLst>
              <a:ext uri="{FF2B5EF4-FFF2-40B4-BE49-F238E27FC236}">
                <a16:creationId xmlns:a16="http://schemas.microsoft.com/office/drawing/2014/main" id="{F5932855-9D93-4897-8EC7-CE7F5E53970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83" y="5642240"/>
            <a:ext cx="1386417"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00" name="Picture 55">
            <a:extLst>
              <a:ext uri="{FF2B5EF4-FFF2-40B4-BE49-F238E27FC236}">
                <a16:creationId xmlns:a16="http://schemas.microsoft.com/office/drawing/2014/main" id="{A7577E2D-8D9D-4483-B295-C1F25A07F9C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67365" y="6078803"/>
            <a:ext cx="118533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01" name="Picture 56">
            <a:extLst>
              <a:ext uri="{FF2B5EF4-FFF2-40B4-BE49-F238E27FC236}">
                <a16:creationId xmlns:a16="http://schemas.microsoft.com/office/drawing/2014/main" id="{BF4475A9-92CE-4CF4-9CFB-9671752D9C1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37979" y="5992813"/>
            <a:ext cx="1262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902" name="Picture 57">
            <a:extLst>
              <a:ext uri="{FF2B5EF4-FFF2-40B4-BE49-F238E27FC236}">
                <a16:creationId xmlns:a16="http://schemas.microsoft.com/office/drawing/2014/main" id="{71DB2C83-A10E-42DD-9058-2C9ABA36BBD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042136" y="5831417"/>
            <a:ext cx="78316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42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4">
            <a:extLst>
              <a:ext uri="{FF2B5EF4-FFF2-40B4-BE49-F238E27FC236}">
                <a16:creationId xmlns:a16="http://schemas.microsoft.com/office/drawing/2014/main" id="{F0E6936D-3952-491E-9B91-0668C72C79A3}"/>
              </a:ext>
            </a:extLst>
          </p:cNvPr>
          <p:cNvSpPr>
            <a:spLocks noGrp="1"/>
          </p:cNvSpPr>
          <p:nvPr>
            <p:ph type="title"/>
          </p:nvPr>
        </p:nvSpPr>
        <p:spPr/>
        <p:txBody>
          <a:bodyPr/>
          <a:lstStyle/>
          <a:p>
            <a:r>
              <a:rPr lang="en-US" altLang="en-US">
                <a:latin typeface="Helvetica Neue"/>
              </a:rPr>
              <a:t>Monolithic challenge – Single codebase, deployment, versioning, and team size (continued)</a:t>
            </a:r>
          </a:p>
        </p:txBody>
      </p:sp>
      <p:sp>
        <p:nvSpPr>
          <p:cNvPr id="51" name="Freeform: Shape 3">
            <a:extLst>
              <a:ext uri="{FF2B5EF4-FFF2-40B4-BE49-F238E27FC236}">
                <a16:creationId xmlns:a16="http://schemas.microsoft.com/office/drawing/2014/main" id="{28E516F8-1040-4DDC-AB7D-AF7CD020FA00}"/>
              </a:ext>
            </a:extLst>
          </p:cNvPr>
          <p:cNvSpPr/>
          <p:nvPr/>
        </p:nvSpPr>
        <p:spPr>
          <a:xfrm>
            <a:off x="3935678" y="4086490"/>
            <a:ext cx="1889125" cy="968375"/>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Codebase</a:t>
            </a:r>
          </a:p>
        </p:txBody>
      </p:sp>
      <p:sp>
        <p:nvSpPr>
          <p:cNvPr id="52" name="Freeform: Shape 4">
            <a:extLst>
              <a:ext uri="{FF2B5EF4-FFF2-40B4-BE49-F238E27FC236}">
                <a16:creationId xmlns:a16="http://schemas.microsoft.com/office/drawing/2014/main" id="{9D6A1F7F-2244-4AF9-80BA-1A908965BF82}"/>
              </a:ext>
            </a:extLst>
          </p:cNvPr>
          <p:cNvSpPr/>
          <p:nvPr/>
        </p:nvSpPr>
        <p:spPr>
          <a:xfrm>
            <a:off x="3984625" y="5621074"/>
            <a:ext cx="1889125" cy="525198"/>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00458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rgbClr val="FFFFFF"/>
                </a:solidFill>
                <a:latin typeface="Arial" pitchFamily="18"/>
                <a:ea typeface="Microsoft YaHei" pitchFamily="2"/>
                <a:cs typeface="Mangal" pitchFamily="2"/>
              </a:rPr>
              <a:t>SCM</a:t>
            </a:r>
          </a:p>
        </p:txBody>
      </p:sp>
      <p:pic>
        <p:nvPicPr>
          <p:cNvPr id="80900" name="Picture 6">
            <a:extLst>
              <a:ext uri="{FF2B5EF4-FFF2-40B4-BE49-F238E27FC236}">
                <a16:creationId xmlns:a16="http://schemas.microsoft.com/office/drawing/2014/main" id="{37AAAA08-63F2-4F5C-AAA4-AF1F16DC0C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643312"/>
            <a:ext cx="656167"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7">
            <a:extLst>
              <a:ext uri="{FF2B5EF4-FFF2-40B4-BE49-F238E27FC236}">
                <a16:creationId xmlns:a16="http://schemas.microsoft.com/office/drawing/2014/main" id="{1D6CF9B6-C15E-4E95-9DED-4EEA1AF47B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3521" y="4045480"/>
            <a:ext cx="657490" cy="5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8">
            <a:extLst>
              <a:ext uri="{FF2B5EF4-FFF2-40B4-BE49-F238E27FC236}">
                <a16:creationId xmlns:a16="http://schemas.microsoft.com/office/drawing/2014/main" id="{582C1CA8-B66D-4B58-98C7-0E4B2BAE9C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324" y="4463521"/>
            <a:ext cx="657489"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9">
            <a:extLst>
              <a:ext uri="{FF2B5EF4-FFF2-40B4-BE49-F238E27FC236}">
                <a16:creationId xmlns:a16="http://schemas.microsoft.com/office/drawing/2014/main" id="{199B7E42-84EE-48F4-8209-FA884068891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98386" y="4906698"/>
            <a:ext cx="656167"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10">
            <a:extLst>
              <a:ext uri="{FF2B5EF4-FFF2-40B4-BE49-F238E27FC236}">
                <a16:creationId xmlns:a16="http://schemas.microsoft.com/office/drawing/2014/main" id="{5B082D84-231A-47DA-B2FB-27E38228C4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18105" y="5437187"/>
            <a:ext cx="654844"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Shape 10">
            <a:extLst>
              <a:ext uri="{FF2B5EF4-FFF2-40B4-BE49-F238E27FC236}">
                <a16:creationId xmlns:a16="http://schemas.microsoft.com/office/drawing/2014/main" id="{C90321E8-6BFF-4F3B-AF73-E9BE49743609}"/>
              </a:ext>
            </a:extLst>
          </p:cNvPr>
          <p:cNvSpPr/>
          <p:nvPr/>
        </p:nvSpPr>
        <p:spPr>
          <a:xfrm>
            <a:off x="7994386" y="3135313"/>
            <a:ext cx="1133739" cy="291835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Test</a:t>
            </a:r>
          </a:p>
        </p:txBody>
      </p:sp>
      <p:sp>
        <p:nvSpPr>
          <p:cNvPr id="107" name="Freeform: Shape 11">
            <a:extLst>
              <a:ext uri="{FF2B5EF4-FFF2-40B4-BE49-F238E27FC236}">
                <a16:creationId xmlns:a16="http://schemas.microsoft.com/office/drawing/2014/main" id="{7A16C316-9CE8-489B-8847-9FB3FE2894C1}"/>
              </a:ext>
            </a:extLst>
          </p:cNvPr>
          <p:cNvSpPr/>
          <p:nvPr/>
        </p:nvSpPr>
        <p:spPr>
          <a:xfrm>
            <a:off x="10169261" y="3201459"/>
            <a:ext cx="1133739" cy="282839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Prod</a:t>
            </a:r>
          </a:p>
        </p:txBody>
      </p:sp>
      <p:sp>
        <p:nvSpPr>
          <p:cNvPr id="108" name="Freeform: Shape 12">
            <a:extLst>
              <a:ext uri="{FF2B5EF4-FFF2-40B4-BE49-F238E27FC236}">
                <a16:creationId xmlns:a16="http://schemas.microsoft.com/office/drawing/2014/main" id="{BDCAEC1C-9788-435B-9626-91AF67E960D4}"/>
              </a:ext>
            </a:extLst>
          </p:cNvPr>
          <p:cNvSpPr/>
          <p:nvPr/>
        </p:nvSpPr>
        <p:spPr>
          <a:xfrm>
            <a:off x="817563" y="1975115"/>
            <a:ext cx="1889125" cy="772583"/>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sp>
        <p:nvSpPr>
          <p:cNvPr id="109" name="Freeform: Shape 13">
            <a:extLst>
              <a:ext uri="{FF2B5EF4-FFF2-40B4-BE49-F238E27FC236}">
                <a16:creationId xmlns:a16="http://schemas.microsoft.com/office/drawing/2014/main" id="{11FABE4A-81DF-4194-94D0-6452F8CBC961}"/>
              </a:ext>
            </a:extLst>
          </p:cNvPr>
          <p:cNvSpPr/>
          <p:nvPr/>
        </p:nvSpPr>
        <p:spPr>
          <a:xfrm>
            <a:off x="6357938" y="4351074"/>
            <a:ext cx="1889125" cy="504031"/>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continuous </a:t>
            </a:r>
          </a:p>
        </p:txBody>
      </p:sp>
      <p:sp>
        <p:nvSpPr>
          <p:cNvPr id="110" name="Freeform: Shape 14">
            <a:extLst>
              <a:ext uri="{FF2B5EF4-FFF2-40B4-BE49-F238E27FC236}">
                <a16:creationId xmlns:a16="http://schemas.microsoft.com/office/drawing/2014/main" id="{47AEEC86-71E7-4AE7-A0D9-E078A873FE8A}"/>
              </a:ext>
            </a:extLst>
          </p:cNvPr>
          <p:cNvSpPr/>
          <p:nvPr/>
        </p:nvSpPr>
        <p:spPr>
          <a:xfrm>
            <a:off x="8737865" y="4351074"/>
            <a:ext cx="1653646" cy="504031"/>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delivery</a:t>
            </a:r>
          </a:p>
        </p:txBody>
      </p:sp>
      <p:sp>
        <p:nvSpPr>
          <p:cNvPr id="111" name="Straight Connector 110">
            <a:extLst>
              <a:ext uri="{FF2B5EF4-FFF2-40B4-BE49-F238E27FC236}">
                <a16:creationId xmlns:a16="http://schemas.microsoft.com/office/drawing/2014/main" id="{719DD451-0B89-45BD-94C9-6DE90578674C}"/>
              </a:ext>
            </a:extLst>
          </p:cNvPr>
          <p:cNvSpPr/>
          <p:nvPr/>
        </p:nvSpPr>
        <p:spPr>
          <a:xfrm>
            <a:off x="2129896" y="2803261"/>
            <a:ext cx="0" cy="99351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12" name="Straight Connector 111">
            <a:extLst>
              <a:ext uri="{FF2B5EF4-FFF2-40B4-BE49-F238E27FC236}">
                <a16:creationId xmlns:a16="http://schemas.microsoft.com/office/drawing/2014/main" id="{33BF01F8-D382-4570-BDFF-A307265029C0}"/>
              </a:ext>
            </a:extLst>
          </p:cNvPr>
          <p:cNvSpPr/>
          <p:nvPr/>
        </p:nvSpPr>
        <p:spPr>
          <a:xfrm>
            <a:off x="2809875" y="4572000"/>
            <a:ext cx="628386"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113" name="Straight Connector 112">
            <a:extLst>
              <a:ext uri="{FF2B5EF4-FFF2-40B4-BE49-F238E27FC236}">
                <a16:creationId xmlns:a16="http://schemas.microsoft.com/office/drawing/2014/main" id="{0BDA27EC-E239-46E5-8138-D4AA206161E5}"/>
              </a:ext>
            </a:extLst>
          </p:cNvPr>
          <p:cNvSpPr/>
          <p:nvPr/>
        </p:nvSpPr>
        <p:spPr>
          <a:xfrm>
            <a:off x="6357938" y="4130146"/>
            <a:ext cx="4406636"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Tree>
    <p:extLst>
      <p:ext uri="{BB962C8B-B14F-4D97-AF65-F5344CB8AC3E}">
        <p14:creationId xmlns:p14="http://schemas.microsoft.com/office/powerpoint/2010/main" val="190827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4">
            <a:extLst>
              <a:ext uri="{FF2B5EF4-FFF2-40B4-BE49-F238E27FC236}">
                <a16:creationId xmlns:a16="http://schemas.microsoft.com/office/drawing/2014/main" id="{D8C55EB4-D29B-4FCC-BDC2-D561D9EAD8D7}"/>
              </a:ext>
            </a:extLst>
          </p:cNvPr>
          <p:cNvSpPr>
            <a:spLocks noGrp="1"/>
          </p:cNvSpPr>
          <p:nvPr>
            <p:ph type="title"/>
          </p:nvPr>
        </p:nvSpPr>
        <p:spPr/>
        <p:txBody>
          <a:bodyPr/>
          <a:lstStyle/>
          <a:p>
            <a:r>
              <a:rPr lang="en-US" altLang="en-US">
                <a:latin typeface="Helvetica Neue"/>
              </a:rPr>
              <a:t>Monolithic challenge – Single codebase, deployment, versioning, and team size (Continued)</a:t>
            </a:r>
            <a:br>
              <a:rPr lang="en-US" altLang="en-US">
                <a:latin typeface="Helvetica Neue"/>
              </a:rPr>
            </a:br>
            <a:endParaRPr lang="en-US" altLang="en-US">
              <a:latin typeface="Helvetica Neue"/>
            </a:endParaRPr>
          </a:p>
        </p:txBody>
      </p:sp>
      <p:sp>
        <p:nvSpPr>
          <p:cNvPr id="18" name="Freeform: Shape 3">
            <a:extLst>
              <a:ext uri="{FF2B5EF4-FFF2-40B4-BE49-F238E27FC236}">
                <a16:creationId xmlns:a16="http://schemas.microsoft.com/office/drawing/2014/main" id="{7639F179-0FAB-4B6B-B032-624C58E658C6}"/>
              </a:ext>
            </a:extLst>
          </p:cNvPr>
          <p:cNvSpPr/>
          <p:nvPr/>
        </p:nvSpPr>
        <p:spPr>
          <a:xfrm>
            <a:off x="4491303" y="5373688"/>
            <a:ext cx="1881188" cy="526521"/>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00458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rgbClr val="FFFFFF"/>
                </a:solidFill>
                <a:latin typeface="Arial" pitchFamily="18"/>
                <a:ea typeface="Microsoft YaHei" pitchFamily="2"/>
                <a:cs typeface="Mangal" pitchFamily="2"/>
              </a:rPr>
              <a:t>SCM</a:t>
            </a:r>
          </a:p>
        </p:txBody>
      </p:sp>
      <p:pic>
        <p:nvPicPr>
          <p:cNvPr id="82947" name="Picture 7">
            <a:extLst>
              <a:ext uri="{FF2B5EF4-FFF2-40B4-BE49-F238E27FC236}">
                <a16:creationId xmlns:a16="http://schemas.microsoft.com/office/drawing/2014/main" id="{A7C4A93C-238E-4F12-8C8E-0192756052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2949" y="3233209"/>
            <a:ext cx="588698"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8">
            <a:extLst>
              <a:ext uri="{FF2B5EF4-FFF2-40B4-BE49-F238E27FC236}">
                <a16:creationId xmlns:a16="http://schemas.microsoft.com/office/drawing/2014/main" id="{9542D8F4-70A7-4A7F-B76D-E06B480650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9459" y="3854979"/>
            <a:ext cx="591344"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9">
            <a:extLst>
              <a:ext uri="{FF2B5EF4-FFF2-40B4-BE49-F238E27FC236}">
                <a16:creationId xmlns:a16="http://schemas.microsoft.com/office/drawing/2014/main" id="{0B1503BA-3FEA-44A8-AEAC-BEAFE4EBA22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12396" y="2989792"/>
            <a:ext cx="591344" cy="51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10">
            <a:extLst>
              <a:ext uri="{FF2B5EF4-FFF2-40B4-BE49-F238E27FC236}">
                <a16:creationId xmlns:a16="http://schemas.microsoft.com/office/drawing/2014/main" id="{00A37462-375D-45FE-96A6-9B37F134252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13000" y="4632854"/>
            <a:ext cx="590021" cy="51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11">
            <a:extLst>
              <a:ext uri="{FF2B5EF4-FFF2-40B4-BE49-F238E27FC236}">
                <a16:creationId xmlns:a16="http://schemas.microsoft.com/office/drawing/2014/main" id="{E60F35E4-1AA4-4578-861C-8F42DF6D87A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62365" y="3804709"/>
            <a:ext cx="590021"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Shape 9">
            <a:extLst>
              <a:ext uri="{FF2B5EF4-FFF2-40B4-BE49-F238E27FC236}">
                <a16:creationId xmlns:a16="http://schemas.microsoft.com/office/drawing/2014/main" id="{D0D5EEBB-33F3-423C-A46F-FAD026D3D876}"/>
              </a:ext>
            </a:extLst>
          </p:cNvPr>
          <p:cNvSpPr/>
          <p:nvPr/>
        </p:nvSpPr>
        <p:spPr>
          <a:xfrm>
            <a:off x="8485188" y="2887927"/>
            <a:ext cx="1128448" cy="291967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Test</a:t>
            </a:r>
          </a:p>
        </p:txBody>
      </p:sp>
      <p:sp>
        <p:nvSpPr>
          <p:cNvPr id="25" name="Freeform: Shape 10">
            <a:extLst>
              <a:ext uri="{FF2B5EF4-FFF2-40B4-BE49-F238E27FC236}">
                <a16:creationId xmlns:a16="http://schemas.microsoft.com/office/drawing/2014/main" id="{8DE0DB5B-EAEA-495C-B331-116507855139}"/>
              </a:ext>
            </a:extLst>
          </p:cNvPr>
          <p:cNvSpPr/>
          <p:nvPr/>
        </p:nvSpPr>
        <p:spPr>
          <a:xfrm>
            <a:off x="10650803" y="2954074"/>
            <a:ext cx="1128448" cy="282971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Prod</a:t>
            </a:r>
          </a:p>
        </p:txBody>
      </p:sp>
      <p:sp>
        <p:nvSpPr>
          <p:cNvPr id="26" name="Freeform: Shape 11">
            <a:extLst>
              <a:ext uri="{FF2B5EF4-FFF2-40B4-BE49-F238E27FC236}">
                <a16:creationId xmlns:a16="http://schemas.microsoft.com/office/drawing/2014/main" id="{3CC06F3B-5F35-4A51-9F3D-DED25BD729F4}"/>
              </a:ext>
            </a:extLst>
          </p:cNvPr>
          <p:cNvSpPr/>
          <p:nvPr/>
        </p:nvSpPr>
        <p:spPr>
          <a:xfrm>
            <a:off x="6855354" y="4103688"/>
            <a:ext cx="1881188" cy="502708"/>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continuous</a:t>
            </a:r>
          </a:p>
        </p:txBody>
      </p:sp>
      <p:sp>
        <p:nvSpPr>
          <p:cNvPr id="27" name="Freeform: Shape 12">
            <a:extLst>
              <a:ext uri="{FF2B5EF4-FFF2-40B4-BE49-F238E27FC236}">
                <a16:creationId xmlns:a16="http://schemas.microsoft.com/office/drawing/2014/main" id="{37B5EC16-EA00-4A24-A04B-897BEE7DAB0B}"/>
              </a:ext>
            </a:extLst>
          </p:cNvPr>
          <p:cNvSpPr/>
          <p:nvPr/>
        </p:nvSpPr>
        <p:spPr>
          <a:xfrm>
            <a:off x="9224699" y="4103688"/>
            <a:ext cx="1647031" cy="502708"/>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delivery</a:t>
            </a:r>
          </a:p>
        </p:txBody>
      </p:sp>
      <p:sp>
        <p:nvSpPr>
          <p:cNvPr id="28" name="Straight Connector 27">
            <a:extLst>
              <a:ext uri="{FF2B5EF4-FFF2-40B4-BE49-F238E27FC236}">
                <a16:creationId xmlns:a16="http://schemas.microsoft.com/office/drawing/2014/main" id="{96B48B5D-19DC-4937-89BC-72FE6F94BF17}"/>
              </a:ext>
            </a:extLst>
          </p:cNvPr>
          <p:cNvSpPr/>
          <p:nvPr/>
        </p:nvSpPr>
        <p:spPr>
          <a:xfrm>
            <a:off x="2645833" y="2764896"/>
            <a:ext cx="0" cy="744803"/>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29" name="Straight Connector 28">
            <a:extLst>
              <a:ext uri="{FF2B5EF4-FFF2-40B4-BE49-F238E27FC236}">
                <a16:creationId xmlns:a16="http://schemas.microsoft.com/office/drawing/2014/main" id="{6954DE50-83A8-4E0F-B391-A3A3E78F9529}"/>
              </a:ext>
            </a:extLst>
          </p:cNvPr>
          <p:cNvSpPr/>
          <p:nvPr/>
        </p:nvSpPr>
        <p:spPr>
          <a:xfrm>
            <a:off x="3320521" y="4241271"/>
            <a:ext cx="515938"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30" name="Straight Connector 29">
            <a:extLst>
              <a:ext uri="{FF2B5EF4-FFF2-40B4-BE49-F238E27FC236}">
                <a16:creationId xmlns:a16="http://schemas.microsoft.com/office/drawing/2014/main" id="{3273AD53-2652-460A-BA1D-4953AF53F3D9}"/>
              </a:ext>
            </a:extLst>
          </p:cNvPr>
          <p:cNvSpPr/>
          <p:nvPr/>
        </p:nvSpPr>
        <p:spPr>
          <a:xfrm>
            <a:off x="6855354" y="3882761"/>
            <a:ext cx="4389438"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31" name="Freeform: Shape 16">
            <a:extLst>
              <a:ext uri="{FF2B5EF4-FFF2-40B4-BE49-F238E27FC236}">
                <a16:creationId xmlns:a16="http://schemas.microsoft.com/office/drawing/2014/main" id="{C2AC278B-232E-411E-9F65-07A4A7928480}"/>
              </a:ext>
            </a:extLst>
          </p:cNvPr>
          <p:cNvSpPr/>
          <p:nvPr/>
        </p:nvSpPr>
        <p:spPr>
          <a:xfrm>
            <a:off x="3947584" y="2493699"/>
            <a:ext cx="2893219" cy="2488406"/>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Codebase</a:t>
            </a:r>
          </a:p>
        </p:txBody>
      </p:sp>
      <p:sp>
        <p:nvSpPr>
          <p:cNvPr id="32" name="Freeform: Shape 17">
            <a:extLst>
              <a:ext uri="{FF2B5EF4-FFF2-40B4-BE49-F238E27FC236}">
                <a16:creationId xmlns:a16="http://schemas.microsoft.com/office/drawing/2014/main" id="{D1C56D6E-1F44-487E-80AF-EC4FA89B4391}"/>
              </a:ext>
            </a:extLst>
          </p:cNvPr>
          <p:cNvSpPr/>
          <p:nvPr/>
        </p:nvSpPr>
        <p:spPr>
          <a:xfrm>
            <a:off x="960438" y="1754188"/>
            <a:ext cx="1534583" cy="539750"/>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sp>
        <p:nvSpPr>
          <p:cNvPr id="33" name="Freeform: Shape 18">
            <a:extLst>
              <a:ext uri="{FF2B5EF4-FFF2-40B4-BE49-F238E27FC236}">
                <a16:creationId xmlns:a16="http://schemas.microsoft.com/office/drawing/2014/main" id="{FECC105E-87DE-463D-BD86-8399EFEB647B}"/>
              </a:ext>
            </a:extLst>
          </p:cNvPr>
          <p:cNvSpPr/>
          <p:nvPr/>
        </p:nvSpPr>
        <p:spPr>
          <a:xfrm>
            <a:off x="3216011" y="1754188"/>
            <a:ext cx="1535906" cy="539750"/>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sp>
        <p:nvSpPr>
          <p:cNvPr id="34" name="Freeform: Shape 19">
            <a:extLst>
              <a:ext uri="{FF2B5EF4-FFF2-40B4-BE49-F238E27FC236}">
                <a16:creationId xmlns:a16="http://schemas.microsoft.com/office/drawing/2014/main" id="{67901B95-B35E-440A-8543-20B2499A52FD}"/>
              </a:ext>
            </a:extLst>
          </p:cNvPr>
          <p:cNvSpPr/>
          <p:nvPr/>
        </p:nvSpPr>
        <p:spPr>
          <a:xfrm>
            <a:off x="1713177" y="2284677"/>
            <a:ext cx="1776677" cy="522552"/>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pic>
        <p:nvPicPr>
          <p:cNvPr id="82963" name="Picture 23">
            <a:extLst>
              <a:ext uri="{FF2B5EF4-FFF2-40B4-BE49-F238E27FC236}">
                <a16:creationId xmlns:a16="http://schemas.microsoft.com/office/drawing/2014/main" id="{BE908502-F19A-4D82-8810-0AF114B32C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303" y="2882636"/>
            <a:ext cx="590021" cy="51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24">
            <a:extLst>
              <a:ext uri="{FF2B5EF4-FFF2-40B4-BE49-F238E27FC236}">
                <a16:creationId xmlns:a16="http://schemas.microsoft.com/office/drawing/2014/main" id="{012AA8EA-3D0C-42B0-B8E4-410372E52C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8824" y="4606396"/>
            <a:ext cx="588698"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25">
            <a:extLst>
              <a:ext uri="{FF2B5EF4-FFF2-40B4-BE49-F238E27FC236}">
                <a16:creationId xmlns:a16="http://schemas.microsoft.com/office/drawing/2014/main" id="{ACA5CD3B-26C9-4AA3-86A9-B4C5324ECB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0813" y="5958417"/>
            <a:ext cx="590021"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6" name="Picture 26">
            <a:extLst>
              <a:ext uri="{FF2B5EF4-FFF2-40B4-BE49-F238E27FC236}">
                <a16:creationId xmlns:a16="http://schemas.microsoft.com/office/drawing/2014/main" id="{D67F47FD-3060-4FAB-828E-A0B2B432FA4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490" y="5183188"/>
            <a:ext cx="588698"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7" name="Picture 27">
            <a:extLst>
              <a:ext uri="{FF2B5EF4-FFF2-40B4-BE49-F238E27FC236}">
                <a16:creationId xmlns:a16="http://schemas.microsoft.com/office/drawing/2014/main" id="{91EE2D27-9582-4E3B-A386-5264F698E6D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0949" y="4495271"/>
            <a:ext cx="588698"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8" name="Picture 28">
            <a:extLst>
              <a:ext uri="{FF2B5EF4-FFF2-40B4-BE49-F238E27FC236}">
                <a16:creationId xmlns:a16="http://schemas.microsoft.com/office/drawing/2014/main" id="{886642F9-5D14-4DFB-85AC-6D6C60DF09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1584" y="5294313"/>
            <a:ext cx="590021"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9" name="Picture 29">
            <a:extLst>
              <a:ext uri="{FF2B5EF4-FFF2-40B4-BE49-F238E27FC236}">
                <a16:creationId xmlns:a16="http://schemas.microsoft.com/office/drawing/2014/main" id="{D04225AA-6FA7-43F9-A390-5BA19C3EC7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2917" y="5294313"/>
            <a:ext cx="588698"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0" name="Picture 30">
            <a:extLst>
              <a:ext uri="{FF2B5EF4-FFF2-40B4-BE49-F238E27FC236}">
                <a16:creationId xmlns:a16="http://schemas.microsoft.com/office/drawing/2014/main" id="{245F91FB-A89D-4AC5-8604-6ED35D98B9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6521" y="4632854"/>
            <a:ext cx="590021" cy="51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31">
            <a:extLst>
              <a:ext uri="{FF2B5EF4-FFF2-40B4-BE49-F238E27FC236}">
                <a16:creationId xmlns:a16="http://schemas.microsoft.com/office/drawing/2014/main" id="{1985A70E-12AF-4E24-A371-B935196EFA0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803" y="2866761"/>
            <a:ext cx="588698" cy="51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32">
            <a:extLst>
              <a:ext uri="{FF2B5EF4-FFF2-40B4-BE49-F238E27FC236}">
                <a16:creationId xmlns:a16="http://schemas.microsoft.com/office/drawing/2014/main" id="{70C1FDB7-20DB-48A5-9601-36FE439DA28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33209" y="2824428"/>
            <a:ext cx="591344" cy="51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33">
            <a:extLst>
              <a:ext uri="{FF2B5EF4-FFF2-40B4-BE49-F238E27FC236}">
                <a16:creationId xmlns:a16="http://schemas.microsoft.com/office/drawing/2014/main" id="{099E5D23-DF2E-4A2D-91A3-66DE4F34D1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0074" y="4841875"/>
            <a:ext cx="511968" cy="4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4" name="Picture 34">
            <a:extLst>
              <a:ext uri="{FF2B5EF4-FFF2-40B4-BE49-F238E27FC236}">
                <a16:creationId xmlns:a16="http://schemas.microsoft.com/office/drawing/2014/main" id="{8EACEE33-267C-407F-8EA0-B5A9F4C783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5868459"/>
            <a:ext cx="590021"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5" name="Picture 35">
            <a:extLst>
              <a:ext uri="{FF2B5EF4-FFF2-40B4-BE49-F238E27FC236}">
                <a16:creationId xmlns:a16="http://schemas.microsoft.com/office/drawing/2014/main" id="{1E52167D-2523-4D65-BBB2-25411CB079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43553" y="5492750"/>
            <a:ext cx="590021"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6" name="Picture 36">
            <a:extLst>
              <a:ext uri="{FF2B5EF4-FFF2-40B4-BE49-F238E27FC236}">
                <a16:creationId xmlns:a16="http://schemas.microsoft.com/office/drawing/2014/main" id="{E4EDFF4F-3D7B-4FFC-89DA-7A5A37E6D8E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1730" y="3717396"/>
            <a:ext cx="590021" cy="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7" name="Picture 37">
            <a:extLst>
              <a:ext uri="{FF2B5EF4-FFF2-40B4-BE49-F238E27FC236}">
                <a16:creationId xmlns:a16="http://schemas.microsoft.com/office/drawing/2014/main" id="{EFCFDFD6-31C7-47BF-B2C6-D9CB7E51055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65854" y="5958417"/>
            <a:ext cx="588698"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097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4">
            <a:extLst>
              <a:ext uri="{FF2B5EF4-FFF2-40B4-BE49-F238E27FC236}">
                <a16:creationId xmlns:a16="http://schemas.microsoft.com/office/drawing/2014/main" id="{6814A5E9-817F-4826-A33A-904EF4AD1857}"/>
              </a:ext>
            </a:extLst>
          </p:cNvPr>
          <p:cNvSpPr>
            <a:spLocks noGrp="1"/>
          </p:cNvSpPr>
          <p:nvPr>
            <p:ph type="title"/>
          </p:nvPr>
        </p:nvSpPr>
        <p:spPr/>
        <p:txBody>
          <a:bodyPr/>
          <a:lstStyle/>
          <a:p>
            <a:r>
              <a:rPr lang="en-US" altLang="en-US">
                <a:latin typeface="Helvetica Neue"/>
              </a:rPr>
              <a:t>Monolithic challenge – Using teams / language constructs</a:t>
            </a:r>
          </a:p>
        </p:txBody>
      </p:sp>
      <p:sp>
        <p:nvSpPr>
          <p:cNvPr id="50" name="Straight Connector 49">
            <a:extLst>
              <a:ext uri="{FF2B5EF4-FFF2-40B4-BE49-F238E27FC236}">
                <a16:creationId xmlns:a16="http://schemas.microsoft.com/office/drawing/2014/main" id="{089B8CBB-3674-4E4F-A6EF-3487AF12302B}"/>
              </a:ext>
            </a:extLst>
          </p:cNvPr>
          <p:cNvSpPr/>
          <p:nvPr/>
        </p:nvSpPr>
        <p:spPr>
          <a:xfrm>
            <a:off x="2069042" y="2373313"/>
            <a:ext cx="0" cy="994833"/>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51" name="Freeform: Shape 3">
            <a:extLst>
              <a:ext uri="{FF2B5EF4-FFF2-40B4-BE49-F238E27FC236}">
                <a16:creationId xmlns:a16="http://schemas.microsoft.com/office/drawing/2014/main" id="{C0B7564D-BF0A-4E8B-8A97-65E125514523}"/>
              </a:ext>
            </a:extLst>
          </p:cNvPr>
          <p:cNvSpPr>
            <a:spLocks noChangeAspect="1"/>
          </p:cNvSpPr>
          <p:nvPr/>
        </p:nvSpPr>
        <p:spPr>
          <a:xfrm>
            <a:off x="3776928" y="5995459"/>
            <a:ext cx="1912938" cy="526521"/>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00458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rgbClr val="FFFFFF"/>
                </a:solidFill>
                <a:latin typeface="Arial" pitchFamily="18"/>
                <a:ea typeface="Microsoft YaHei" pitchFamily="2"/>
                <a:cs typeface="Mangal" pitchFamily="2"/>
              </a:rPr>
              <a:t>SCM</a:t>
            </a:r>
          </a:p>
        </p:txBody>
      </p:sp>
      <p:pic>
        <p:nvPicPr>
          <p:cNvPr id="84996" name="Picture 5">
            <a:extLst>
              <a:ext uri="{FF2B5EF4-FFF2-40B4-BE49-F238E27FC236}">
                <a16:creationId xmlns:a16="http://schemas.microsoft.com/office/drawing/2014/main" id="{5895D209-E967-45FF-B271-36F8B42B54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7636" y="2905126"/>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6">
            <a:extLst>
              <a:ext uri="{FF2B5EF4-FFF2-40B4-BE49-F238E27FC236}">
                <a16:creationId xmlns:a16="http://schemas.microsoft.com/office/drawing/2014/main" id="{472568B7-A49B-4B7B-BBD8-985E3D77EC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8990" y="4062678"/>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7">
            <a:extLst>
              <a:ext uri="{FF2B5EF4-FFF2-40B4-BE49-F238E27FC236}">
                <a16:creationId xmlns:a16="http://schemas.microsoft.com/office/drawing/2014/main" id="{944B512F-E114-4400-A964-7BE48577D2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4229" y="3405188"/>
            <a:ext cx="550333" cy="47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8">
            <a:extLst>
              <a:ext uri="{FF2B5EF4-FFF2-40B4-BE49-F238E27FC236}">
                <a16:creationId xmlns:a16="http://schemas.microsoft.com/office/drawing/2014/main" id="{A382CD9D-A660-4407-9F15-94AF64999E6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8698" y="4597136"/>
            <a:ext cx="564885"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9">
            <a:extLst>
              <a:ext uri="{FF2B5EF4-FFF2-40B4-BE49-F238E27FC236}">
                <a16:creationId xmlns:a16="http://schemas.microsoft.com/office/drawing/2014/main" id="{B0003256-B715-4C81-9D97-BFB07F065F2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23521" y="4144699"/>
            <a:ext cx="566208"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Shape 9">
            <a:extLst>
              <a:ext uri="{FF2B5EF4-FFF2-40B4-BE49-F238E27FC236}">
                <a16:creationId xmlns:a16="http://schemas.microsoft.com/office/drawing/2014/main" id="{7412C443-FDCB-485F-9560-265AA5D844AC}"/>
              </a:ext>
            </a:extLst>
          </p:cNvPr>
          <p:cNvSpPr>
            <a:spLocks noChangeAspect="1"/>
          </p:cNvSpPr>
          <p:nvPr/>
        </p:nvSpPr>
        <p:spPr>
          <a:xfrm>
            <a:off x="8792105" y="3508375"/>
            <a:ext cx="1146969" cy="291967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Test</a:t>
            </a:r>
          </a:p>
        </p:txBody>
      </p:sp>
      <p:sp>
        <p:nvSpPr>
          <p:cNvPr id="58" name="Freeform: Shape 10">
            <a:extLst>
              <a:ext uri="{FF2B5EF4-FFF2-40B4-BE49-F238E27FC236}">
                <a16:creationId xmlns:a16="http://schemas.microsoft.com/office/drawing/2014/main" id="{261ED306-6E74-497D-8BF7-DB1366CB4FE6}"/>
              </a:ext>
            </a:extLst>
          </p:cNvPr>
          <p:cNvSpPr>
            <a:spLocks noChangeAspect="1"/>
          </p:cNvSpPr>
          <p:nvPr/>
        </p:nvSpPr>
        <p:spPr>
          <a:xfrm>
            <a:off x="10841303" y="3574521"/>
            <a:ext cx="1146968" cy="28297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Prod</a:t>
            </a:r>
          </a:p>
        </p:txBody>
      </p:sp>
      <p:sp>
        <p:nvSpPr>
          <p:cNvPr id="59" name="Freeform: Shape 11">
            <a:extLst>
              <a:ext uri="{FF2B5EF4-FFF2-40B4-BE49-F238E27FC236}">
                <a16:creationId xmlns:a16="http://schemas.microsoft.com/office/drawing/2014/main" id="{F988FCD5-C467-4BF9-A884-6184189CF702}"/>
              </a:ext>
            </a:extLst>
          </p:cNvPr>
          <p:cNvSpPr>
            <a:spLocks noChangeAspect="1"/>
          </p:cNvSpPr>
          <p:nvPr/>
        </p:nvSpPr>
        <p:spPr>
          <a:xfrm>
            <a:off x="7134490" y="4725459"/>
            <a:ext cx="1912938" cy="502708"/>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continuous</a:t>
            </a:r>
          </a:p>
        </p:txBody>
      </p:sp>
      <p:sp>
        <p:nvSpPr>
          <p:cNvPr id="60" name="Freeform: Shape 12">
            <a:extLst>
              <a:ext uri="{FF2B5EF4-FFF2-40B4-BE49-F238E27FC236}">
                <a16:creationId xmlns:a16="http://schemas.microsoft.com/office/drawing/2014/main" id="{822D1515-0C00-4628-B2BB-33A834059359}"/>
              </a:ext>
            </a:extLst>
          </p:cNvPr>
          <p:cNvSpPr>
            <a:spLocks noChangeAspect="1"/>
          </p:cNvSpPr>
          <p:nvPr/>
        </p:nvSpPr>
        <p:spPr>
          <a:xfrm>
            <a:off x="9543521" y="4725459"/>
            <a:ext cx="1674813" cy="502708"/>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delivery</a:t>
            </a:r>
          </a:p>
        </p:txBody>
      </p:sp>
      <p:sp>
        <p:nvSpPr>
          <p:cNvPr id="61" name="Straight Connector 60">
            <a:extLst>
              <a:ext uri="{FF2B5EF4-FFF2-40B4-BE49-F238E27FC236}">
                <a16:creationId xmlns:a16="http://schemas.microsoft.com/office/drawing/2014/main" id="{E8A2C349-B1E2-4123-AF3B-0A65E60FD124}"/>
              </a:ext>
            </a:extLst>
          </p:cNvPr>
          <p:cNvSpPr>
            <a:spLocks noChangeAspect="1"/>
          </p:cNvSpPr>
          <p:nvPr/>
        </p:nvSpPr>
        <p:spPr>
          <a:xfrm>
            <a:off x="3148542" y="3381375"/>
            <a:ext cx="485511"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62" name="Straight Connector 61">
            <a:extLst>
              <a:ext uri="{FF2B5EF4-FFF2-40B4-BE49-F238E27FC236}">
                <a16:creationId xmlns:a16="http://schemas.microsoft.com/office/drawing/2014/main" id="{55E246CA-87BE-4E51-8B72-D470B5443A5D}"/>
              </a:ext>
            </a:extLst>
          </p:cNvPr>
          <p:cNvSpPr>
            <a:spLocks noChangeAspect="1"/>
          </p:cNvSpPr>
          <p:nvPr/>
        </p:nvSpPr>
        <p:spPr>
          <a:xfrm>
            <a:off x="7134490" y="4503208"/>
            <a:ext cx="4462198"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63" name="Freeform: Shape 15">
            <a:extLst>
              <a:ext uri="{FF2B5EF4-FFF2-40B4-BE49-F238E27FC236}">
                <a16:creationId xmlns:a16="http://schemas.microsoft.com/office/drawing/2014/main" id="{6187EF57-EB3A-4609-8950-DAD415D79645}"/>
              </a:ext>
            </a:extLst>
          </p:cNvPr>
          <p:cNvSpPr>
            <a:spLocks noChangeAspect="1"/>
          </p:cNvSpPr>
          <p:nvPr/>
        </p:nvSpPr>
        <p:spPr>
          <a:xfrm>
            <a:off x="3776928" y="5140855"/>
            <a:ext cx="1936750" cy="76596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Codebase</a:t>
            </a:r>
          </a:p>
        </p:txBody>
      </p:sp>
      <p:sp>
        <p:nvSpPr>
          <p:cNvPr id="64" name="Freeform: Shape 16">
            <a:extLst>
              <a:ext uri="{FF2B5EF4-FFF2-40B4-BE49-F238E27FC236}">
                <a16:creationId xmlns:a16="http://schemas.microsoft.com/office/drawing/2014/main" id="{BEA60477-1431-4FBE-8FF7-A1B9935EBF0E}"/>
              </a:ext>
            </a:extLst>
          </p:cNvPr>
          <p:cNvSpPr>
            <a:spLocks noChangeAspect="1"/>
          </p:cNvSpPr>
          <p:nvPr/>
        </p:nvSpPr>
        <p:spPr>
          <a:xfrm>
            <a:off x="168011" y="1754188"/>
            <a:ext cx="1508125" cy="611188"/>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dirty="0">
                <a:solidFill>
                  <a:schemeClr val="bg2"/>
                </a:solidFill>
                <a:latin typeface="Arial" pitchFamily="18"/>
                <a:ea typeface="Microsoft YaHei" pitchFamily="2"/>
                <a:cs typeface="Mangal" pitchFamily="2"/>
              </a:rPr>
              <a:t>Features</a:t>
            </a:r>
          </a:p>
        </p:txBody>
      </p:sp>
      <p:sp>
        <p:nvSpPr>
          <p:cNvPr id="65" name="Freeform: Shape 17">
            <a:extLst>
              <a:ext uri="{FF2B5EF4-FFF2-40B4-BE49-F238E27FC236}">
                <a16:creationId xmlns:a16="http://schemas.microsoft.com/office/drawing/2014/main" id="{C77A5E65-9463-4C0C-B990-17A3712FC6D4}"/>
              </a:ext>
            </a:extLst>
          </p:cNvPr>
          <p:cNvSpPr>
            <a:spLocks noChangeAspect="1"/>
          </p:cNvSpPr>
          <p:nvPr/>
        </p:nvSpPr>
        <p:spPr>
          <a:xfrm>
            <a:off x="2463271" y="1754188"/>
            <a:ext cx="1508125" cy="611188"/>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sp>
        <p:nvSpPr>
          <p:cNvPr id="66" name="Freeform: Shape 18">
            <a:extLst>
              <a:ext uri="{FF2B5EF4-FFF2-40B4-BE49-F238E27FC236}">
                <a16:creationId xmlns:a16="http://schemas.microsoft.com/office/drawing/2014/main" id="{0CE6D814-6C60-4158-A22F-BA78B5A77D53}"/>
              </a:ext>
            </a:extLst>
          </p:cNvPr>
          <p:cNvSpPr>
            <a:spLocks noChangeAspect="1"/>
          </p:cNvSpPr>
          <p:nvPr/>
        </p:nvSpPr>
        <p:spPr>
          <a:xfrm>
            <a:off x="933979" y="2323042"/>
            <a:ext cx="1508125" cy="611188"/>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chemeClr val="accent6"/>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Features</a:t>
            </a:r>
          </a:p>
        </p:txBody>
      </p:sp>
      <p:pic>
        <p:nvPicPr>
          <p:cNvPr id="85011" name="Picture 20">
            <a:extLst>
              <a:ext uri="{FF2B5EF4-FFF2-40B4-BE49-F238E27FC236}">
                <a16:creationId xmlns:a16="http://schemas.microsoft.com/office/drawing/2014/main" id="{5111584D-464F-4B7A-BE09-3401A287C6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229" y="3477949"/>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2" name="Picture 21">
            <a:extLst>
              <a:ext uri="{FF2B5EF4-FFF2-40B4-BE49-F238E27FC236}">
                <a16:creationId xmlns:a16="http://schemas.microsoft.com/office/drawing/2014/main" id="{55ACD32C-E40C-4D86-9F6A-E0C2D7E8B1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21417" y="4569354"/>
            <a:ext cx="563563" cy="48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3" name="Picture 22">
            <a:extLst>
              <a:ext uri="{FF2B5EF4-FFF2-40B4-BE49-F238E27FC236}">
                <a16:creationId xmlns:a16="http://schemas.microsoft.com/office/drawing/2014/main" id="{844D43E0-10D6-460C-929C-99DC247667E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47875" y="5880365"/>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4" name="Picture 23">
            <a:extLst>
              <a:ext uri="{FF2B5EF4-FFF2-40B4-BE49-F238E27FC236}">
                <a16:creationId xmlns:a16="http://schemas.microsoft.com/office/drawing/2014/main" id="{C760EBDE-13B0-4D9F-B766-A5B1D4D374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678" y="5348553"/>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5" name="Picture 24">
            <a:extLst>
              <a:ext uri="{FF2B5EF4-FFF2-40B4-BE49-F238E27FC236}">
                <a16:creationId xmlns:a16="http://schemas.microsoft.com/office/drawing/2014/main" id="{72D388A0-D4D2-4A9D-AB3D-307C17A0A57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0459" y="5880365"/>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6" name="Picture 25">
            <a:extLst>
              <a:ext uri="{FF2B5EF4-FFF2-40B4-BE49-F238E27FC236}">
                <a16:creationId xmlns:a16="http://schemas.microsoft.com/office/drawing/2014/main" id="{5E54754B-C7D8-4C99-A25F-EE577F30F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2834" y="5386917"/>
            <a:ext cx="563563" cy="48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7" name="Picture 26">
            <a:extLst>
              <a:ext uri="{FF2B5EF4-FFF2-40B4-BE49-F238E27FC236}">
                <a16:creationId xmlns:a16="http://schemas.microsoft.com/office/drawing/2014/main" id="{E32238FF-ACF6-42FB-9618-5169C82394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8417" y="5359136"/>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8" name="Picture 27">
            <a:extLst>
              <a:ext uri="{FF2B5EF4-FFF2-40B4-BE49-F238E27FC236}">
                <a16:creationId xmlns:a16="http://schemas.microsoft.com/office/drawing/2014/main" id="{B1BFAA76-BB45-49EE-BF20-C514CEFF0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990" y="4086490"/>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19" name="Picture 28">
            <a:extLst>
              <a:ext uri="{FF2B5EF4-FFF2-40B4-BE49-F238E27FC236}">
                <a16:creationId xmlns:a16="http://schemas.microsoft.com/office/drawing/2014/main" id="{50FAC448-C7A2-4669-81C1-7A0FE5DD180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9188" y="2969949"/>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0" name="Picture 29">
            <a:extLst>
              <a:ext uri="{FF2B5EF4-FFF2-40B4-BE49-F238E27FC236}">
                <a16:creationId xmlns:a16="http://schemas.microsoft.com/office/drawing/2014/main" id="{C3A3A355-AAD8-4685-AE93-F29E468D04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83115" y="3426354"/>
            <a:ext cx="563563" cy="48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1" name="Picture 30">
            <a:extLst>
              <a:ext uri="{FF2B5EF4-FFF2-40B4-BE49-F238E27FC236}">
                <a16:creationId xmlns:a16="http://schemas.microsoft.com/office/drawing/2014/main" id="{0C91BEEE-C859-4CA8-8E06-109616E077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8209" y="4573324"/>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2" name="Picture 31">
            <a:extLst>
              <a:ext uri="{FF2B5EF4-FFF2-40B4-BE49-F238E27FC236}">
                <a16:creationId xmlns:a16="http://schemas.microsoft.com/office/drawing/2014/main" id="{B0A02556-C038-4B36-9CF0-B04AD18012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8396" y="3126053"/>
            <a:ext cx="563563" cy="48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3" name="Picture 32">
            <a:extLst>
              <a:ext uri="{FF2B5EF4-FFF2-40B4-BE49-F238E27FC236}">
                <a16:creationId xmlns:a16="http://schemas.microsoft.com/office/drawing/2014/main" id="{70EF8FF4-B4FF-436D-AEE1-4F50D63903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261" y="5341938"/>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4" name="Picture 33">
            <a:extLst>
              <a:ext uri="{FF2B5EF4-FFF2-40B4-BE49-F238E27FC236}">
                <a16:creationId xmlns:a16="http://schemas.microsoft.com/office/drawing/2014/main" id="{E6291AE4-0CD5-4BCF-84FD-B83CDC768AA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3438" y="5867136"/>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25" name="Picture 34">
            <a:extLst>
              <a:ext uri="{FF2B5EF4-FFF2-40B4-BE49-F238E27FC236}">
                <a16:creationId xmlns:a16="http://schemas.microsoft.com/office/drawing/2014/main" id="{250506A3-0AC6-4461-8202-171103CAD8E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06261" y="5892271"/>
            <a:ext cx="563563" cy="4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Shape 34">
            <a:extLst>
              <a:ext uri="{FF2B5EF4-FFF2-40B4-BE49-F238E27FC236}">
                <a16:creationId xmlns:a16="http://schemas.microsoft.com/office/drawing/2014/main" id="{C0EEEA95-240B-4AF0-A050-3C5FD62EA829}"/>
              </a:ext>
            </a:extLst>
          </p:cNvPr>
          <p:cNvSpPr>
            <a:spLocks noChangeAspect="1"/>
          </p:cNvSpPr>
          <p:nvPr/>
        </p:nvSpPr>
        <p:spPr>
          <a:xfrm>
            <a:off x="3776928" y="4169833"/>
            <a:ext cx="1936750" cy="767292"/>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Codebase</a:t>
            </a:r>
          </a:p>
        </p:txBody>
      </p:sp>
      <p:sp>
        <p:nvSpPr>
          <p:cNvPr id="83" name="Freeform: Shape 35">
            <a:extLst>
              <a:ext uri="{FF2B5EF4-FFF2-40B4-BE49-F238E27FC236}">
                <a16:creationId xmlns:a16="http://schemas.microsoft.com/office/drawing/2014/main" id="{C05086C8-82DC-448C-9611-D8DCDB5B1671}"/>
              </a:ext>
            </a:extLst>
          </p:cNvPr>
          <p:cNvSpPr>
            <a:spLocks noChangeAspect="1"/>
          </p:cNvSpPr>
          <p:nvPr/>
        </p:nvSpPr>
        <p:spPr>
          <a:xfrm>
            <a:off x="3776928" y="3048000"/>
            <a:ext cx="1936750" cy="767292"/>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dirty="0">
                <a:solidFill>
                  <a:schemeClr val="bg2"/>
                </a:solidFill>
                <a:latin typeface="Arial" pitchFamily="18"/>
                <a:ea typeface="Microsoft YaHei" pitchFamily="2"/>
                <a:cs typeface="Mangal" pitchFamily="2"/>
              </a:rPr>
              <a:t>Codebase</a:t>
            </a:r>
          </a:p>
        </p:txBody>
      </p:sp>
      <p:sp>
        <p:nvSpPr>
          <p:cNvPr id="84" name="Straight Connector 83">
            <a:extLst>
              <a:ext uri="{FF2B5EF4-FFF2-40B4-BE49-F238E27FC236}">
                <a16:creationId xmlns:a16="http://schemas.microsoft.com/office/drawing/2014/main" id="{58166181-075C-4380-9ACE-3083068EB7DD}"/>
              </a:ext>
            </a:extLst>
          </p:cNvPr>
          <p:cNvSpPr>
            <a:spLocks noChangeAspect="1"/>
          </p:cNvSpPr>
          <p:nvPr/>
        </p:nvSpPr>
        <p:spPr>
          <a:xfrm>
            <a:off x="2792678" y="4492625"/>
            <a:ext cx="842698"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5" name="Rectangle 84">
            <a:extLst>
              <a:ext uri="{FF2B5EF4-FFF2-40B4-BE49-F238E27FC236}">
                <a16:creationId xmlns:a16="http://schemas.microsoft.com/office/drawing/2014/main" id="{0B3B9227-7BE2-4381-BC4E-1DC1E292EC26}"/>
              </a:ext>
            </a:extLst>
          </p:cNvPr>
          <p:cNvSpPr>
            <a:spLocks noChangeAspect="1"/>
          </p:cNvSpPr>
          <p:nvPr/>
        </p:nvSpPr>
        <p:spPr>
          <a:xfrm>
            <a:off x="6273271" y="4152636"/>
            <a:ext cx="1402292" cy="554302"/>
          </a:xfrm>
          <a:prstGeom prst="rect">
            <a:avLst/>
          </a:prstGeom>
          <a:solidFill>
            <a:schemeClr val="accent2"/>
          </a:solidFill>
          <a:ln w="0">
            <a:solidFill>
              <a:schemeClr val="accent3"/>
            </a:solidFill>
            <a:prstDash val="solid"/>
          </a:ln>
        </p:spPr>
        <p:txBody>
          <a:bodyPr wrap="none" lIns="90000" tIns="45000" rIns="90000" bIns="45000" anchor="ctr" compatLnSpc="0"/>
          <a:lstStyle/>
          <a:p>
            <a:pPr algn="ctr" defTabSz="914363" fontAlgn="auto">
              <a:spcBef>
                <a:spcPts val="0"/>
              </a:spcBef>
              <a:spcAft>
                <a:spcPts val="0"/>
              </a:spcAft>
              <a:defRPr/>
            </a:pPr>
            <a:r>
              <a:rPr lang="en-US" sz="1960">
                <a:solidFill>
                  <a:schemeClr val="bg2"/>
                </a:solidFill>
                <a:latin typeface="Arial" pitchFamily="18"/>
                <a:ea typeface="Microsoft YaHei" pitchFamily="2"/>
                <a:cs typeface="Mangal" pitchFamily="2"/>
              </a:rPr>
              <a:t>Artifact</a:t>
            </a:r>
          </a:p>
        </p:txBody>
      </p:sp>
      <p:sp>
        <p:nvSpPr>
          <p:cNvPr id="86" name="Straight Connector 85">
            <a:extLst>
              <a:ext uri="{FF2B5EF4-FFF2-40B4-BE49-F238E27FC236}">
                <a16:creationId xmlns:a16="http://schemas.microsoft.com/office/drawing/2014/main" id="{C9B53A01-6B3B-4C42-9CE6-A6B3C138BA59}"/>
              </a:ext>
            </a:extLst>
          </p:cNvPr>
          <p:cNvSpPr>
            <a:spLocks noChangeAspect="1"/>
          </p:cNvSpPr>
          <p:nvPr/>
        </p:nvSpPr>
        <p:spPr>
          <a:xfrm flipV="1">
            <a:off x="2838979" y="5471583"/>
            <a:ext cx="896938" cy="21167"/>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7" name="Straight Connector 86">
            <a:extLst>
              <a:ext uri="{FF2B5EF4-FFF2-40B4-BE49-F238E27FC236}">
                <a16:creationId xmlns:a16="http://schemas.microsoft.com/office/drawing/2014/main" id="{003BEC38-C978-44CF-B04C-1263DDF333A1}"/>
              </a:ext>
            </a:extLst>
          </p:cNvPr>
          <p:cNvSpPr>
            <a:spLocks noChangeAspect="1"/>
          </p:cNvSpPr>
          <p:nvPr/>
        </p:nvSpPr>
        <p:spPr>
          <a:xfrm>
            <a:off x="5712354" y="3619501"/>
            <a:ext cx="440532" cy="441854"/>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8" name="Straight Connector 87">
            <a:extLst>
              <a:ext uri="{FF2B5EF4-FFF2-40B4-BE49-F238E27FC236}">
                <a16:creationId xmlns:a16="http://schemas.microsoft.com/office/drawing/2014/main" id="{7DCC16A7-4A20-4ACA-99D0-395FFFFD2310}"/>
              </a:ext>
            </a:extLst>
          </p:cNvPr>
          <p:cNvSpPr>
            <a:spLocks noChangeAspect="1"/>
          </p:cNvSpPr>
          <p:nvPr/>
        </p:nvSpPr>
        <p:spPr>
          <a:xfrm flipV="1">
            <a:off x="5712354" y="4835261"/>
            <a:ext cx="567532" cy="332052"/>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89" name="Straight Connector 88">
            <a:extLst>
              <a:ext uri="{FF2B5EF4-FFF2-40B4-BE49-F238E27FC236}">
                <a16:creationId xmlns:a16="http://schemas.microsoft.com/office/drawing/2014/main" id="{BD89BE4B-07DB-442B-8307-6C5105632D62}"/>
              </a:ext>
            </a:extLst>
          </p:cNvPr>
          <p:cNvSpPr>
            <a:spLocks noChangeAspect="1"/>
          </p:cNvSpPr>
          <p:nvPr/>
        </p:nvSpPr>
        <p:spPr>
          <a:xfrm>
            <a:off x="5713678" y="4503208"/>
            <a:ext cx="559593" cy="0"/>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pic>
        <p:nvPicPr>
          <p:cNvPr id="85034" name="Picture 43">
            <a:extLst>
              <a:ext uri="{FF2B5EF4-FFF2-40B4-BE49-F238E27FC236}">
                <a16:creationId xmlns:a16="http://schemas.microsoft.com/office/drawing/2014/main" id="{C516F2BE-2B4D-4916-8924-BFC2B1831E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48261" y="2711980"/>
            <a:ext cx="665427" cy="5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5" name="Picture 44">
            <a:extLst>
              <a:ext uri="{FF2B5EF4-FFF2-40B4-BE49-F238E27FC236}">
                <a16:creationId xmlns:a16="http://schemas.microsoft.com/office/drawing/2014/main" id="{84B0B5C4-BABF-4EC2-A03B-D86E9B303C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4542" y="2090208"/>
            <a:ext cx="664104"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6" name="Picture 45">
            <a:extLst>
              <a:ext uri="{FF2B5EF4-FFF2-40B4-BE49-F238E27FC236}">
                <a16:creationId xmlns:a16="http://schemas.microsoft.com/office/drawing/2014/main" id="{8031CBCC-0077-47FB-A4F4-12D99FE279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48803" y="2090208"/>
            <a:ext cx="662781"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37" name="Picture 46">
            <a:extLst>
              <a:ext uri="{FF2B5EF4-FFF2-40B4-BE49-F238E27FC236}">
                <a16:creationId xmlns:a16="http://schemas.microsoft.com/office/drawing/2014/main" id="{ED70B82D-8350-43E9-99B3-C8859E8656D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10073" y="2667000"/>
            <a:ext cx="665427" cy="57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Straight Connector 93">
            <a:extLst>
              <a:ext uri="{FF2B5EF4-FFF2-40B4-BE49-F238E27FC236}">
                <a16:creationId xmlns:a16="http://schemas.microsoft.com/office/drawing/2014/main" id="{F0C18F4B-DC08-497A-A28D-316B69990C8C}"/>
              </a:ext>
            </a:extLst>
          </p:cNvPr>
          <p:cNvSpPr>
            <a:spLocks noChangeAspect="1"/>
          </p:cNvSpPr>
          <p:nvPr/>
        </p:nvSpPr>
        <p:spPr>
          <a:xfrm flipH="1">
            <a:off x="6791854" y="3398574"/>
            <a:ext cx="254000" cy="662781"/>
          </a:xfrm>
          <a:prstGeom prst="line">
            <a:avLst/>
          </a:prstGeom>
          <a:noFill/>
          <a:ln w="0">
            <a:solidFill>
              <a:srgbClr val="000000"/>
            </a:solidFill>
            <a:prstDash val="solid"/>
            <a:tailEnd type="arrow"/>
          </a:ln>
        </p:spPr>
        <p:txBody>
          <a:bodyPr wrap="none" lIns="90000" tIns="45000" rIns="90000" bIns="45000" anchor="ctr" compatLnSpc="0"/>
          <a:lstStyle/>
          <a:p>
            <a:pPr defTabSz="914363" fontAlgn="auto">
              <a:spcBef>
                <a:spcPts val="0"/>
              </a:spcBef>
              <a:spcAft>
                <a:spcPts val="0"/>
              </a:spcAft>
              <a:defRPr/>
            </a:pPr>
            <a:endParaRPr lang="en-US" sz="2160">
              <a:latin typeface="Arial" pitchFamily="18"/>
              <a:ea typeface="Microsoft YaHei" pitchFamily="2"/>
              <a:cs typeface="Mangal" pitchFamily="2"/>
            </a:endParaRPr>
          </a:p>
        </p:txBody>
      </p:sp>
      <p:sp>
        <p:nvSpPr>
          <p:cNvPr id="95" name="Freeform: Shape 47">
            <a:extLst>
              <a:ext uri="{FF2B5EF4-FFF2-40B4-BE49-F238E27FC236}">
                <a16:creationId xmlns:a16="http://schemas.microsoft.com/office/drawing/2014/main" id="{17CD4559-1782-4737-9712-7A420B73A78B}"/>
              </a:ext>
            </a:extLst>
          </p:cNvPr>
          <p:cNvSpPr>
            <a:spLocks noChangeAspect="1"/>
          </p:cNvSpPr>
          <p:nvPr/>
        </p:nvSpPr>
        <p:spPr>
          <a:xfrm>
            <a:off x="8543396" y="1858699"/>
            <a:ext cx="3511021" cy="1198563"/>
          </a:xfrm>
          <a:custGeom>
            <a:avLst>
              <a:gd name="f0" fmla="val -3066"/>
              <a:gd name="f1" fmla="val 0"/>
              <a:gd name="f2" fmla="val 42530"/>
              <a:gd name="f3" fmla="val -80"/>
              <a:gd name="f4" fmla="val 10038"/>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FFFFFF"/>
          </a:solidFill>
          <a:ln w="0">
            <a:solidFill>
              <a:srgbClr val="990000"/>
            </a:solidFill>
            <a:prstDash val="solid"/>
          </a:ln>
        </p:spPr>
        <p:txBody>
          <a:bodyPr wrap="none" lIns="90000" tIns="45000" rIns="90000" bIns="45000" anchor="ctr" compatLnSpc="0"/>
          <a:lstStyle/>
          <a:p>
            <a:pPr algn="ctr" defTabSz="914363" fontAlgn="auto">
              <a:spcBef>
                <a:spcPts val="0"/>
              </a:spcBef>
              <a:spcAft>
                <a:spcPts val="0"/>
              </a:spcAft>
              <a:defRPr/>
            </a:pPr>
            <a:r>
              <a:rPr lang="en-US" sz="1960" b="1">
                <a:solidFill>
                  <a:srgbClr val="990000"/>
                </a:solidFill>
                <a:latin typeface="Arial" pitchFamily="18"/>
                <a:ea typeface="Microsoft YaHei" pitchFamily="2"/>
                <a:cs typeface="Mangal" pitchFamily="2"/>
              </a:rPr>
              <a:t>Flaw discovered during</a:t>
            </a:r>
          </a:p>
          <a:p>
            <a:pPr algn="ctr" defTabSz="914363" fontAlgn="auto">
              <a:spcBef>
                <a:spcPts val="0"/>
              </a:spcBef>
              <a:spcAft>
                <a:spcPts val="0"/>
              </a:spcAft>
              <a:defRPr/>
            </a:pPr>
            <a:r>
              <a:rPr lang="en-US" sz="1960" b="1">
                <a:solidFill>
                  <a:srgbClr val="990000"/>
                </a:solidFill>
                <a:latin typeface="Arial" pitchFamily="18"/>
                <a:ea typeface="Microsoft YaHei" pitchFamily="2"/>
                <a:cs typeface="Mangal" pitchFamily="2"/>
              </a:rPr>
              <a:t>user acceptance testing</a:t>
            </a:r>
          </a:p>
          <a:p>
            <a:pPr algn="ctr" defTabSz="914363" fontAlgn="auto">
              <a:spcBef>
                <a:spcPts val="0"/>
              </a:spcBef>
              <a:spcAft>
                <a:spcPts val="0"/>
              </a:spcAft>
              <a:defRPr/>
            </a:pPr>
            <a:r>
              <a:rPr lang="en-US" sz="1960" b="1">
                <a:solidFill>
                  <a:srgbClr val="990000"/>
                </a:solidFill>
                <a:latin typeface="Arial" pitchFamily="18"/>
                <a:ea typeface="Microsoft YaHei" pitchFamily="2"/>
                <a:cs typeface="Mangal" pitchFamily="2"/>
              </a:rPr>
              <a:t>ALL features held up!</a:t>
            </a:r>
          </a:p>
        </p:txBody>
      </p:sp>
      <p:sp>
        <p:nvSpPr>
          <p:cNvPr id="96" name="Rectangle 95">
            <a:extLst>
              <a:ext uri="{FF2B5EF4-FFF2-40B4-BE49-F238E27FC236}">
                <a16:creationId xmlns:a16="http://schemas.microsoft.com/office/drawing/2014/main" id="{7C136530-1A7A-4538-9726-78FF5CB61B39}"/>
              </a:ext>
            </a:extLst>
          </p:cNvPr>
          <p:cNvSpPr>
            <a:spLocks noChangeAspect="1"/>
          </p:cNvSpPr>
          <p:nvPr/>
        </p:nvSpPr>
        <p:spPr>
          <a:xfrm>
            <a:off x="287073" y="3013604"/>
            <a:ext cx="2850885" cy="853282"/>
          </a:xfrm>
          <a:prstGeom prst="rect">
            <a:avLst/>
          </a:prstGeom>
          <a:no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endParaRPr lang="en-US" sz="1960" dirty="0">
              <a:latin typeface="Arial" pitchFamily="18"/>
              <a:ea typeface="Microsoft YaHei" pitchFamily="2"/>
              <a:cs typeface="Mangal" pitchFamily="2"/>
            </a:endParaRPr>
          </a:p>
        </p:txBody>
      </p:sp>
      <p:sp>
        <p:nvSpPr>
          <p:cNvPr id="97" name="Rectangle 96">
            <a:extLst>
              <a:ext uri="{FF2B5EF4-FFF2-40B4-BE49-F238E27FC236}">
                <a16:creationId xmlns:a16="http://schemas.microsoft.com/office/drawing/2014/main" id="{47EE9CD8-36A5-4E0F-B9A5-711CA00E92BD}"/>
              </a:ext>
            </a:extLst>
          </p:cNvPr>
          <p:cNvSpPr>
            <a:spLocks noChangeAspect="1"/>
          </p:cNvSpPr>
          <p:nvPr/>
        </p:nvSpPr>
        <p:spPr>
          <a:xfrm>
            <a:off x="287074" y="4120886"/>
            <a:ext cx="2505604" cy="906198"/>
          </a:xfrm>
          <a:prstGeom prst="rect">
            <a:avLst/>
          </a:prstGeom>
          <a:no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endParaRPr lang="en-US" sz="1960" dirty="0">
              <a:latin typeface="Arial" pitchFamily="18"/>
              <a:ea typeface="Microsoft YaHei" pitchFamily="2"/>
              <a:cs typeface="Mangal" pitchFamily="2"/>
            </a:endParaRPr>
          </a:p>
        </p:txBody>
      </p:sp>
      <p:sp>
        <p:nvSpPr>
          <p:cNvPr id="98" name="Rectangle 97">
            <a:extLst>
              <a:ext uri="{FF2B5EF4-FFF2-40B4-BE49-F238E27FC236}">
                <a16:creationId xmlns:a16="http://schemas.microsoft.com/office/drawing/2014/main" id="{26A99848-ADF0-424D-B772-33DEFAEA5C14}"/>
              </a:ext>
            </a:extLst>
          </p:cNvPr>
          <p:cNvSpPr>
            <a:spLocks noChangeAspect="1"/>
          </p:cNvSpPr>
          <p:nvPr/>
        </p:nvSpPr>
        <p:spPr>
          <a:xfrm>
            <a:off x="168011" y="5340615"/>
            <a:ext cx="2706688" cy="1127125"/>
          </a:xfrm>
          <a:prstGeom prst="rect">
            <a:avLst/>
          </a:prstGeom>
          <a:no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endParaRPr lang="en-US" sz="1960" dirty="0">
              <a:latin typeface="Arial" pitchFamily="18"/>
              <a:ea typeface="Microsoft YaHei" pitchFamily="2"/>
              <a:cs typeface="Mangal" pitchFamily="2"/>
            </a:endParaRPr>
          </a:p>
        </p:txBody>
      </p:sp>
    </p:spTree>
    <p:extLst>
      <p:ext uri="{BB962C8B-B14F-4D97-AF65-F5344CB8AC3E}">
        <p14:creationId xmlns:p14="http://schemas.microsoft.com/office/powerpoint/2010/main" val="1244750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1" name="TextBox 23">
            <a:extLst>
              <a:ext uri="{FF2B5EF4-FFF2-40B4-BE49-F238E27FC236}">
                <a16:creationId xmlns:a16="http://schemas.microsoft.com/office/drawing/2014/main" id="{C882B29D-4E7B-479E-99CF-0D58DA01F690}"/>
              </a:ext>
            </a:extLst>
          </p:cNvPr>
          <p:cNvSpPr txBox="1">
            <a:spLocks noChangeArrowheads="1"/>
          </p:cNvSpPr>
          <p:nvPr/>
        </p:nvSpPr>
        <p:spPr bwMode="auto">
          <a:xfrm>
            <a:off x="571500" y="1905001"/>
            <a:ext cx="9715500" cy="280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spcBef>
                <a:spcPts val="500"/>
              </a:spcBef>
              <a:buFont typeface="Arial" panose="020B0604020202020204" pitchFamily="34" charset="0"/>
              <a:buChar char="•"/>
            </a:pPr>
            <a:r>
              <a:rPr lang="en-US" altLang="en-US" sz="1500"/>
              <a:t>Single application executable</a:t>
            </a:r>
          </a:p>
          <a:p>
            <a:pPr>
              <a:lnSpc>
                <a:spcPct val="150000"/>
              </a:lnSpc>
              <a:spcBef>
                <a:spcPts val="500"/>
              </a:spcBef>
              <a:buFont typeface="Arial" panose="020B0604020202020204" pitchFamily="34" charset="0"/>
              <a:buChar char="•"/>
            </a:pPr>
            <a:r>
              <a:rPr lang="en-US" altLang="en-US" sz="1500"/>
              <a:t>Easy to comprehend, but not to digest</a:t>
            </a:r>
          </a:p>
          <a:p>
            <a:pPr>
              <a:lnSpc>
                <a:spcPct val="150000"/>
              </a:lnSpc>
              <a:spcBef>
                <a:spcPts val="500"/>
              </a:spcBef>
              <a:buFont typeface="Arial" panose="020B0604020202020204" pitchFamily="34" charset="0"/>
              <a:buChar char="•"/>
            </a:pPr>
            <a:r>
              <a:rPr lang="en-US" altLang="en-US" sz="1500"/>
              <a:t>Must be written in a single language</a:t>
            </a:r>
          </a:p>
          <a:p>
            <a:pPr>
              <a:lnSpc>
                <a:spcPct val="150000"/>
              </a:lnSpc>
              <a:spcBef>
                <a:spcPts val="500"/>
              </a:spcBef>
              <a:buFont typeface="Arial" panose="020B0604020202020204" pitchFamily="34" charset="0"/>
              <a:buChar char="•"/>
            </a:pPr>
            <a:r>
              <a:rPr lang="en-US" altLang="en-US" sz="1500"/>
              <a:t>Modularity based on Program Language</a:t>
            </a:r>
          </a:p>
          <a:p>
            <a:pPr>
              <a:lnSpc>
                <a:spcPct val="150000"/>
              </a:lnSpc>
              <a:spcBef>
                <a:spcPts val="500"/>
              </a:spcBef>
              <a:buFont typeface="Arial" panose="020B0604020202020204" pitchFamily="34" charset="0"/>
              <a:buChar char="•"/>
            </a:pPr>
            <a:r>
              <a:rPr lang="en-US" altLang="en-US" sz="1500"/>
              <a:t>Using the constructs available in that language (packages, classes, functions, namespaces, and frameworks)</a:t>
            </a:r>
          </a:p>
          <a:p>
            <a:pPr>
              <a:lnSpc>
                <a:spcPct val="150000"/>
              </a:lnSpc>
              <a:spcBef>
                <a:spcPts val="500"/>
              </a:spcBef>
              <a:buFont typeface="Arial" panose="020B0604020202020204" pitchFamily="34" charset="0"/>
              <a:buChar char="•"/>
            </a:pPr>
            <a:r>
              <a:rPr lang="en-US" altLang="en-US" sz="1500"/>
              <a:t>Various storage/service technologies used</a:t>
            </a:r>
          </a:p>
          <a:p>
            <a:pPr>
              <a:lnSpc>
                <a:spcPct val="150000"/>
              </a:lnSpc>
              <a:spcBef>
                <a:spcPts val="500"/>
              </a:spcBef>
              <a:buFont typeface="Arial" panose="020B0604020202020204" pitchFamily="34" charset="0"/>
              <a:buChar char="•"/>
            </a:pPr>
            <a:r>
              <a:rPr lang="en-US" altLang="en-US" sz="1500"/>
              <a:t>RDBMS, Messaging, email, and so on</a:t>
            </a:r>
          </a:p>
        </p:txBody>
      </p:sp>
      <p:sp>
        <p:nvSpPr>
          <p:cNvPr id="87042" name="Title 4">
            <a:extLst>
              <a:ext uri="{FF2B5EF4-FFF2-40B4-BE49-F238E27FC236}">
                <a16:creationId xmlns:a16="http://schemas.microsoft.com/office/drawing/2014/main" id="{039F14EF-7967-4EBA-B6E4-C698F4C72E61}"/>
              </a:ext>
            </a:extLst>
          </p:cNvPr>
          <p:cNvSpPr>
            <a:spLocks noGrp="1"/>
          </p:cNvSpPr>
          <p:nvPr>
            <p:ph type="title"/>
          </p:nvPr>
        </p:nvSpPr>
        <p:spPr/>
        <p:txBody>
          <a:bodyPr/>
          <a:lstStyle/>
          <a:p>
            <a:r>
              <a:rPr lang="en-US" altLang="en-US">
                <a:latin typeface="Helvetica Neue"/>
                <a:ea typeface="Helvetica Neue"/>
                <a:cs typeface="Helvetica Neue"/>
              </a:rPr>
              <a:t>Understanding the monolithic implementation</a:t>
            </a:r>
            <a:endParaRPr lang="en-US" altLang="en-US">
              <a:latin typeface="Helvetica Neue"/>
            </a:endParaRPr>
          </a:p>
        </p:txBody>
      </p:sp>
    </p:spTree>
    <p:extLst>
      <p:ext uri="{BB962C8B-B14F-4D97-AF65-F5344CB8AC3E}">
        <p14:creationId xmlns:p14="http://schemas.microsoft.com/office/powerpoint/2010/main" val="12748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Box 23">
            <a:extLst>
              <a:ext uri="{FF2B5EF4-FFF2-40B4-BE49-F238E27FC236}">
                <a16:creationId xmlns:a16="http://schemas.microsoft.com/office/drawing/2014/main" id="{9CAC93ED-714F-44E3-B88B-ED72B3B1733D}"/>
              </a:ext>
            </a:extLst>
          </p:cNvPr>
          <p:cNvSpPr txBox="1">
            <a:spLocks noChangeArrowheads="1"/>
          </p:cNvSpPr>
          <p:nvPr/>
        </p:nvSpPr>
        <p:spPr bwMode="auto">
          <a:xfrm>
            <a:off x="571500" y="1905001"/>
            <a:ext cx="4876271" cy="280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spcBef>
                <a:spcPts val="500"/>
              </a:spcBef>
              <a:buFont typeface="Arial" panose="020B0604020202020204" pitchFamily="34" charset="0"/>
              <a:buChar char="•"/>
            </a:pPr>
            <a:r>
              <a:rPr lang="en-US" altLang="en-US" sz="1500"/>
              <a:t>Easy to comprehend (but not digest)</a:t>
            </a:r>
          </a:p>
          <a:p>
            <a:pPr>
              <a:lnSpc>
                <a:spcPct val="150000"/>
              </a:lnSpc>
              <a:spcBef>
                <a:spcPts val="500"/>
              </a:spcBef>
              <a:buFont typeface="Arial" panose="020B0604020202020204" pitchFamily="34" charset="0"/>
              <a:buChar char="•"/>
            </a:pPr>
            <a:r>
              <a:rPr lang="en-US" altLang="en-US" sz="1500"/>
              <a:t>Easy to test as a single unit (up to a size limit)</a:t>
            </a:r>
          </a:p>
          <a:p>
            <a:pPr>
              <a:lnSpc>
                <a:spcPct val="150000"/>
              </a:lnSpc>
              <a:spcBef>
                <a:spcPts val="500"/>
              </a:spcBef>
              <a:buFont typeface="Arial" panose="020B0604020202020204" pitchFamily="34" charset="0"/>
              <a:buChar char="•"/>
            </a:pPr>
            <a:r>
              <a:rPr lang="en-US" altLang="en-US" sz="1500"/>
              <a:t>Easy to deploy as a single unit</a:t>
            </a:r>
          </a:p>
          <a:p>
            <a:pPr>
              <a:lnSpc>
                <a:spcPct val="150000"/>
              </a:lnSpc>
              <a:spcBef>
                <a:spcPts val="500"/>
              </a:spcBef>
              <a:buFont typeface="Arial" panose="020B0604020202020204" pitchFamily="34" charset="0"/>
              <a:buChar char="•"/>
            </a:pPr>
            <a:r>
              <a:rPr lang="en-US" altLang="en-US" sz="1500"/>
              <a:t>Easy to manage (up to a size limit)</a:t>
            </a:r>
          </a:p>
          <a:p>
            <a:pPr>
              <a:lnSpc>
                <a:spcPct val="150000"/>
              </a:lnSpc>
              <a:spcBef>
                <a:spcPts val="500"/>
              </a:spcBef>
              <a:buFont typeface="Arial" panose="020B0604020202020204" pitchFamily="34" charset="0"/>
              <a:buChar char="•"/>
            </a:pPr>
            <a:r>
              <a:rPr lang="en-US" altLang="en-US" sz="1500"/>
              <a:t>Easy to manage changes (up to a point)</a:t>
            </a:r>
          </a:p>
          <a:p>
            <a:pPr>
              <a:lnSpc>
                <a:spcPct val="150000"/>
              </a:lnSpc>
              <a:spcBef>
                <a:spcPts val="500"/>
              </a:spcBef>
              <a:buFont typeface="Arial" panose="020B0604020202020204" pitchFamily="34" charset="0"/>
              <a:buChar char="•"/>
            </a:pPr>
            <a:r>
              <a:rPr lang="en-US" altLang="en-US" sz="1500"/>
              <a:t>Easy to scale (when care is taken)</a:t>
            </a:r>
          </a:p>
          <a:p>
            <a:pPr>
              <a:lnSpc>
                <a:spcPct val="150000"/>
              </a:lnSpc>
              <a:spcBef>
                <a:spcPts val="500"/>
              </a:spcBef>
              <a:buFont typeface="Arial" panose="020B0604020202020204" pitchFamily="34" charset="0"/>
              <a:buChar char="•"/>
            </a:pPr>
            <a:r>
              <a:rPr lang="en-US" altLang="en-US" sz="1500"/>
              <a:t>Complexity managed by language constructs</a:t>
            </a:r>
          </a:p>
        </p:txBody>
      </p:sp>
      <p:sp>
        <p:nvSpPr>
          <p:cNvPr id="89090" name="Title 4">
            <a:extLst>
              <a:ext uri="{FF2B5EF4-FFF2-40B4-BE49-F238E27FC236}">
                <a16:creationId xmlns:a16="http://schemas.microsoft.com/office/drawing/2014/main" id="{0F75C2D7-5F13-4D55-AEA3-26554305F289}"/>
              </a:ext>
            </a:extLst>
          </p:cNvPr>
          <p:cNvSpPr>
            <a:spLocks noGrp="1"/>
          </p:cNvSpPr>
          <p:nvPr>
            <p:ph type="title"/>
          </p:nvPr>
        </p:nvSpPr>
        <p:spPr/>
        <p:txBody>
          <a:bodyPr/>
          <a:lstStyle/>
          <a:p>
            <a:r>
              <a:rPr lang="en-US" altLang="en-US">
                <a:latin typeface="Helvetica Neue"/>
                <a:ea typeface="Helvetica Neue"/>
                <a:cs typeface="Helvetica Neue"/>
              </a:rPr>
              <a:t>Monolithic advantages</a:t>
            </a:r>
            <a:endParaRPr lang="en-US" altLang="en-US">
              <a:latin typeface="Helvetica Neue"/>
            </a:endParaRPr>
          </a:p>
        </p:txBody>
      </p:sp>
      <p:pic>
        <p:nvPicPr>
          <p:cNvPr id="89091" name="Picture 11">
            <a:extLst>
              <a:ext uri="{FF2B5EF4-FFF2-40B4-BE49-F238E27FC236}">
                <a16:creationId xmlns:a16="http://schemas.microsoft.com/office/drawing/2014/main" id="{A5BFD9E9-363E-4724-B5C3-62CB8997C6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649677"/>
            <a:ext cx="3542771" cy="302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394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Box 23">
            <a:extLst>
              <a:ext uri="{FF2B5EF4-FFF2-40B4-BE49-F238E27FC236}">
                <a16:creationId xmlns:a16="http://schemas.microsoft.com/office/drawing/2014/main" id="{0DDF6693-B065-4B6B-8387-6D0BBFF53CBA}"/>
              </a:ext>
            </a:extLst>
          </p:cNvPr>
          <p:cNvSpPr txBox="1">
            <a:spLocks noChangeArrowheads="1"/>
          </p:cNvSpPr>
          <p:nvPr/>
        </p:nvSpPr>
        <p:spPr bwMode="auto">
          <a:xfrm>
            <a:off x="6363230" y="1905001"/>
            <a:ext cx="5295636" cy="342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spcBef>
                <a:spcPts val="500"/>
              </a:spcBef>
              <a:buFont typeface="Arial" panose="020B0604020202020204" pitchFamily="34" charset="0"/>
              <a:buChar char="•"/>
            </a:pPr>
            <a:r>
              <a:rPr lang="en-US" altLang="en-US" sz="1500">
                <a:solidFill>
                  <a:schemeClr val="bg2"/>
                </a:solidFill>
              </a:rPr>
              <a:t>Language/Framework Lock:</a:t>
            </a:r>
          </a:p>
          <a:p>
            <a:pPr lvl="1">
              <a:lnSpc>
                <a:spcPct val="105000"/>
              </a:lnSpc>
              <a:spcBef>
                <a:spcPts val="500"/>
              </a:spcBef>
              <a:buFont typeface="Arial" panose="020B0604020202020204" pitchFamily="34" charset="0"/>
              <a:buChar char="­"/>
            </a:pPr>
            <a:r>
              <a:rPr lang="en-US" altLang="en-US" sz="1500">
                <a:solidFill>
                  <a:schemeClr val="bg2"/>
                </a:solidFill>
              </a:rPr>
              <a:t>Entire app written with single technology stack </a:t>
            </a:r>
          </a:p>
          <a:p>
            <a:pPr lvl="1">
              <a:lnSpc>
                <a:spcPct val="105000"/>
              </a:lnSpc>
              <a:spcBef>
                <a:spcPts val="500"/>
              </a:spcBef>
              <a:buFont typeface="Arial" panose="020B0604020202020204" pitchFamily="34" charset="0"/>
              <a:buChar char="­"/>
            </a:pPr>
            <a:r>
              <a:rPr lang="en-US" altLang="en-US" sz="1500">
                <a:solidFill>
                  <a:schemeClr val="bg2"/>
                </a:solidFill>
              </a:rPr>
              <a:t>Cannot experiment/take advantage of emerging technologies</a:t>
            </a:r>
          </a:p>
          <a:p>
            <a:pPr>
              <a:lnSpc>
                <a:spcPct val="105000"/>
              </a:lnSpc>
              <a:spcBef>
                <a:spcPts val="500"/>
              </a:spcBef>
              <a:buFont typeface="Arial" panose="020B0604020202020204" pitchFamily="34" charset="0"/>
              <a:buChar char="•"/>
            </a:pPr>
            <a:r>
              <a:rPr lang="en-US" altLang="en-US" sz="1500">
                <a:solidFill>
                  <a:schemeClr val="bg2"/>
                </a:solidFill>
              </a:rPr>
              <a:t>Digestion:</a:t>
            </a:r>
          </a:p>
          <a:p>
            <a:pPr lvl="1">
              <a:lnSpc>
                <a:spcPct val="105000"/>
              </a:lnSpc>
              <a:spcBef>
                <a:spcPts val="500"/>
              </a:spcBef>
              <a:buFont typeface="Arial" panose="020B0604020202020204" pitchFamily="34" charset="0"/>
              <a:buChar char="­"/>
            </a:pPr>
            <a:r>
              <a:rPr lang="en-US" altLang="en-US" sz="1500">
                <a:solidFill>
                  <a:schemeClr val="bg2"/>
                </a:solidFill>
              </a:rPr>
              <a:t>Single developer cannot digest a large codebase</a:t>
            </a:r>
          </a:p>
          <a:p>
            <a:pPr lvl="1">
              <a:lnSpc>
                <a:spcPct val="105000"/>
              </a:lnSpc>
              <a:spcBef>
                <a:spcPts val="500"/>
              </a:spcBef>
              <a:buFont typeface="Arial" panose="020B0604020202020204" pitchFamily="34" charset="0"/>
              <a:buChar char="­"/>
            </a:pPr>
            <a:r>
              <a:rPr lang="en-US" altLang="en-US" sz="1500">
                <a:solidFill>
                  <a:schemeClr val="bg2"/>
                </a:solidFill>
              </a:rPr>
              <a:t>Single team cannot manage a single large application - Amazon's “2 Pizza” rule</a:t>
            </a:r>
          </a:p>
          <a:p>
            <a:pPr>
              <a:lnSpc>
                <a:spcPct val="105000"/>
              </a:lnSpc>
              <a:spcBef>
                <a:spcPts val="500"/>
              </a:spcBef>
              <a:buFont typeface="Arial" panose="020B0604020202020204" pitchFamily="34" charset="0"/>
              <a:buChar char="•"/>
            </a:pPr>
            <a:r>
              <a:rPr lang="en-US" altLang="en-US" sz="1500">
                <a:solidFill>
                  <a:schemeClr val="bg2"/>
                </a:solidFill>
              </a:rPr>
              <a:t>Deployment as single unit:</a:t>
            </a:r>
          </a:p>
          <a:p>
            <a:pPr lvl="1">
              <a:lnSpc>
                <a:spcPct val="105000"/>
              </a:lnSpc>
              <a:spcBef>
                <a:spcPts val="500"/>
              </a:spcBef>
              <a:buFont typeface="Arial" panose="020B0604020202020204" pitchFamily="34" charset="0"/>
              <a:buChar char="­"/>
            </a:pPr>
            <a:r>
              <a:rPr lang="en-US" altLang="en-US" sz="1500">
                <a:solidFill>
                  <a:schemeClr val="bg2"/>
                </a:solidFill>
              </a:rPr>
              <a:t>Cannot independently deploy single change to single component</a:t>
            </a:r>
          </a:p>
          <a:p>
            <a:pPr lvl="1">
              <a:lnSpc>
                <a:spcPct val="105000"/>
              </a:lnSpc>
              <a:spcBef>
                <a:spcPts val="500"/>
              </a:spcBef>
              <a:buFont typeface="Arial" panose="020B0604020202020204" pitchFamily="34" charset="0"/>
              <a:buChar char="­"/>
            </a:pPr>
            <a:r>
              <a:rPr lang="en-US" altLang="en-US" sz="1500">
                <a:solidFill>
                  <a:schemeClr val="bg2"/>
                </a:solidFill>
              </a:rPr>
              <a:t>Changes are “held-hostage” by other changes</a:t>
            </a:r>
          </a:p>
        </p:txBody>
      </p:sp>
      <p:sp>
        <p:nvSpPr>
          <p:cNvPr id="91138" name="Title 4">
            <a:extLst>
              <a:ext uri="{FF2B5EF4-FFF2-40B4-BE49-F238E27FC236}">
                <a16:creationId xmlns:a16="http://schemas.microsoft.com/office/drawing/2014/main" id="{944A567D-ABE9-4960-AC80-8016604A10E1}"/>
              </a:ext>
            </a:extLst>
          </p:cNvPr>
          <p:cNvSpPr>
            <a:spLocks noGrp="1"/>
          </p:cNvSpPr>
          <p:nvPr>
            <p:ph type="title"/>
          </p:nvPr>
        </p:nvSpPr>
        <p:spPr>
          <a:xfrm>
            <a:off x="6438636" y="571500"/>
            <a:ext cx="5486135" cy="952500"/>
          </a:xfrm>
        </p:spPr>
        <p:txBody>
          <a:bodyPr/>
          <a:lstStyle/>
          <a:p>
            <a:r>
              <a:rPr lang="en-US" altLang="en-US">
                <a:solidFill>
                  <a:schemeClr val="bg2"/>
                </a:solidFill>
                <a:latin typeface="Helvetica Neue"/>
                <a:ea typeface="Helvetica Neue"/>
                <a:cs typeface="Helvetica Neue"/>
              </a:rPr>
              <a:t>Monolithic drawbacks</a:t>
            </a:r>
            <a:endParaRPr lang="en-US" altLang="en-US">
              <a:solidFill>
                <a:schemeClr val="bg2"/>
              </a:solidFill>
              <a:latin typeface="Helvetica Neue"/>
            </a:endParaRPr>
          </a:p>
        </p:txBody>
      </p:sp>
      <p:pic>
        <p:nvPicPr>
          <p:cNvPr id="91139" name="Picture 13">
            <a:extLst>
              <a:ext uri="{FF2B5EF4-FFF2-40B4-BE49-F238E27FC236}">
                <a16:creationId xmlns:a16="http://schemas.microsoft.com/office/drawing/2014/main" id="{622472B7-9D90-41BB-9FE7-043FF6392C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1" y="0"/>
            <a:ext cx="610526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615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altLang="x-none" dirty="0"/>
              <a:t>Agenda</a:t>
            </a:r>
          </a:p>
        </p:txBody>
      </p:sp>
      <p:sp>
        <p:nvSpPr>
          <p:cNvPr id="31746" name="Content Placeholder 2"/>
          <p:cNvSpPr>
            <a:spLocks noGrp="1"/>
          </p:cNvSpPr>
          <p:nvPr>
            <p:ph sz="quarter" idx="13"/>
          </p:nvPr>
        </p:nvSpPr>
        <p:spPr>
          <a:xfrm>
            <a:off x="381000" y="914400"/>
            <a:ext cx="11261725" cy="2431435"/>
          </a:xfrm>
        </p:spPr>
        <p:txBody>
          <a:bodyPr/>
          <a:lstStyle/>
          <a:p>
            <a:pPr eaLnBrk="1" hangingPunct="1"/>
            <a:r>
              <a:rPr lang="en-US" altLang="x-none" sz="2400" dirty="0">
                <a:solidFill>
                  <a:schemeClr val="bg1">
                    <a:lumMod val="75000"/>
                  </a:schemeClr>
                </a:solidFill>
              </a:rPr>
              <a:t>Definitions</a:t>
            </a:r>
          </a:p>
          <a:p>
            <a:pPr eaLnBrk="1" hangingPunct="1"/>
            <a:r>
              <a:rPr lang="en-US" altLang="x-none" sz="2400" dirty="0">
                <a:solidFill>
                  <a:schemeClr val="bg1">
                    <a:lumMod val="75000"/>
                  </a:schemeClr>
                </a:solidFill>
              </a:rPr>
              <a:t>Monolithic architecture</a:t>
            </a:r>
          </a:p>
          <a:p>
            <a:pPr eaLnBrk="1" hangingPunct="1"/>
            <a:r>
              <a:rPr lang="en-GB" altLang="x-none" sz="2400" dirty="0" err="1"/>
              <a:t>Microservices</a:t>
            </a:r>
            <a:r>
              <a:rPr lang="en-GB" altLang="x-none" sz="2400" dirty="0"/>
              <a:t> architecture</a:t>
            </a:r>
          </a:p>
          <a:p>
            <a:pPr eaLnBrk="1" hangingPunct="1"/>
            <a:r>
              <a:rPr lang="en-GB" altLang="x-none" sz="2400" dirty="0">
                <a:solidFill>
                  <a:schemeClr val="bg1">
                    <a:lumMod val="75000"/>
                  </a:schemeClr>
                </a:solidFill>
              </a:rPr>
              <a:t>Practical considerations</a:t>
            </a:r>
            <a:endParaRPr lang="en-US" altLang="x-none" sz="2400" dirty="0">
              <a:solidFill>
                <a:schemeClr val="bg1">
                  <a:lumMod val="75000"/>
                </a:schemeClr>
              </a:solidFill>
            </a:endParaRPr>
          </a:p>
          <a:p>
            <a:pPr lvl="1" eaLnBrk="1" hangingPunct="1"/>
            <a:endParaRPr lang="en-US" altLang="x-none" sz="2000" dirty="0"/>
          </a:p>
        </p:txBody>
      </p:sp>
    </p:spTree>
    <p:extLst>
      <p:ext uri="{BB962C8B-B14F-4D97-AF65-F5344CB8AC3E}">
        <p14:creationId xmlns:p14="http://schemas.microsoft.com/office/powerpoint/2010/main" val="625672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Box 23">
            <a:extLst>
              <a:ext uri="{FF2B5EF4-FFF2-40B4-BE49-F238E27FC236}">
                <a16:creationId xmlns:a16="http://schemas.microsoft.com/office/drawing/2014/main" id="{7136C0E5-ECA5-4C98-8D66-6991DE2D5A7F}"/>
              </a:ext>
            </a:extLst>
          </p:cNvPr>
          <p:cNvSpPr txBox="1">
            <a:spLocks noChangeArrowheads="1"/>
          </p:cNvSpPr>
          <p:nvPr/>
        </p:nvSpPr>
        <p:spPr bwMode="auto">
          <a:xfrm>
            <a:off x="571501" y="1905000"/>
            <a:ext cx="10767219" cy="269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indent="-285750">
              <a:defRPr sz="2100">
                <a:solidFill>
                  <a:schemeClr val="tx1"/>
                </a:solidFill>
                <a:latin typeface="Arial" panose="020B0604020202020204" pitchFamily="34" charset="0"/>
                <a:cs typeface="Arial" panose="020B0604020202020204" pitchFamily="34" charset="0"/>
              </a:defRPr>
            </a:lvl1pPr>
            <a:lvl2pPr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spcBef>
                <a:spcPts val="500"/>
              </a:spcBef>
            </a:pPr>
            <a:r>
              <a:rPr lang="en-US" altLang="en-US" sz="1500"/>
              <a:t>Microservices is an application architectural style composed of microservice components. </a:t>
            </a:r>
          </a:p>
          <a:p>
            <a:pPr>
              <a:lnSpc>
                <a:spcPct val="105000"/>
              </a:lnSpc>
              <a:spcBef>
                <a:spcPts val="500"/>
              </a:spcBef>
            </a:pPr>
            <a:endParaRPr lang="en-US" altLang="en-US" sz="1500"/>
          </a:p>
          <a:p>
            <a:pPr>
              <a:lnSpc>
                <a:spcPct val="105000"/>
              </a:lnSpc>
              <a:spcBef>
                <a:spcPts val="500"/>
              </a:spcBef>
            </a:pPr>
            <a:r>
              <a:rPr lang="en-US" altLang="en-US" sz="1500"/>
              <a:t>Architectural styles have evolved into:</a:t>
            </a:r>
          </a:p>
          <a:p>
            <a:pPr lvl="1">
              <a:lnSpc>
                <a:spcPct val="105000"/>
              </a:lnSpc>
              <a:spcBef>
                <a:spcPts val="500"/>
              </a:spcBef>
              <a:buFont typeface="Arial" panose="020B0604020202020204" pitchFamily="34" charset="0"/>
              <a:buChar char="•"/>
            </a:pPr>
            <a:r>
              <a:rPr lang="en-US" altLang="en-US" sz="1500"/>
              <a:t>Monolithic – One large application that does everything</a:t>
            </a:r>
          </a:p>
          <a:p>
            <a:pPr lvl="1">
              <a:lnSpc>
                <a:spcPct val="105000"/>
              </a:lnSpc>
              <a:spcBef>
                <a:spcPts val="500"/>
              </a:spcBef>
              <a:buFont typeface="Arial" panose="020B0604020202020204" pitchFamily="34" charset="0"/>
              <a:buChar char="•"/>
            </a:pPr>
            <a:r>
              <a:rPr lang="en-US" altLang="en-US" sz="1500"/>
              <a:t>Microservices – Several smaller applications that each does part of the whole</a:t>
            </a:r>
          </a:p>
          <a:p>
            <a:pPr>
              <a:lnSpc>
                <a:spcPct val="105000"/>
              </a:lnSpc>
              <a:spcBef>
                <a:spcPts val="500"/>
              </a:spcBef>
            </a:pPr>
            <a:endParaRPr lang="en-US" altLang="en-US" sz="1500"/>
          </a:p>
          <a:p>
            <a:pPr>
              <a:lnSpc>
                <a:spcPct val="105000"/>
              </a:lnSpc>
              <a:spcBef>
                <a:spcPts val="500"/>
              </a:spcBef>
            </a:pPr>
            <a:r>
              <a:rPr lang="en-US" altLang="en-US" sz="1500"/>
              <a:t>Service orientation has evolved into:</a:t>
            </a:r>
          </a:p>
          <a:p>
            <a:pPr lvl="1">
              <a:lnSpc>
                <a:spcPct val="105000"/>
              </a:lnSpc>
              <a:spcBef>
                <a:spcPts val="500"/>
              </a:spcBef>
              <a:buFont typeface="Arial" panose="020B0604020202020204" pitchFamily="34" charset="0"/>
              <a:buChar char="•"/>
            </a:pPr>
            <a:r>
              <a:rPr lang="en-US" altLang="en-US" sz="1500"/>
              <a:t>Service-Oriented Architecture (SOA) – Focused on technical integration issues, concentrating on technical APIs</a:t>
            </a:r>
          </a:p>
          <a:p>
            <a:pPr lvl="1">
              <a:lnSpc>
                <a:spcPct val="105000"/>
              </a:lnSpc>
              <a:spcBef>
                <a:spcPts val="500"/>
              </a:spcBef>
              <a:buFont typeface="Arial" panose="020B0604020202020204" pitchFamily="34" charset="0"/>
              <a:buChar char="•"/>
            </a:pPr>
            <a:r>
              <a:rPr lang="en-US" altLang="en-US" sz="1500"/>
              <a:t>Microservices – Focused on business capabilities, concentrating on business APIs</a:t>
            </a:r>
          </a:p>
        </p:txBody>
      </p:sp>
      <p:sp>
        <p:nvSpPr>
          <p:cNvPr id="94210" name="TextBox 1">
            <a:extLst>
              <a:ext uri="{FF2B5EF4-FFF2-40B4-BE49-F238E27FC236}">
                <a16:creationId xmlns:a16="http://schemas.microsoft.com/office/drawing/2014/main" id="{3ED4D495-EE2B-4477-A30B-425C9C15818F}"/>
              </a:ext>
            </a:extLst>
          </p:cNvPr>
          <p:cNvSpPr txBox="1">
            <a:spLocks noChangeArrowheads="1"/>
          </p:cNvSpPr>
          <p:nvPr/>
        </p:nvSpPr>
        <p:spPr bwMode="auto">
          <a:xfrm>
            <a:off x="3705490" y="37240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4211" name="TextBox 3">
            <a:extLst>
              <a:ext uri="{FF2B5EF4-FFF2-40B4-BE49-F238E27FC236}">
                <a16:creationId xmlns:a16="http://schemas.microsoft.com/office/drawing/2014/main" id="{E18E07CD-D029-42F7-8B74-B29A7404EC8A}"/>
              </a:ext>
            </a:extLst>
          </p:cNvPr>
          <p:cNvSpPr txBox="1">
            <a:spLocks noChangeArrowheads="1"/>
          </p:cNvSpPr>
          <p:nvPr/>
        </p:nvSpPr>
        <p:spPr bwMode="auto">
          <a:xfrm>
            <a:off x="3514990" y="1905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4212" name="Title 4">
            <a:extLst>
              <a:ext uri="{FF2B5EF4-FFF2-40B4-BE49-F238E27FC236}">
                <a16:creationId xmlns:a16="http://schemas.microsoft.com/office/drawing/2014/main" id="{25DFACE4-32B6-4D1F-AD9E-86564B5FC869}"/>
              </a:ext>
            </a:extLst>
          </p:cNvPr>
          <p:cNvSpPr>
            <a:spLocks noGrp="1"/>
          </p:cNvSpPr>
          <p:nvPr>
            <p:ph type="title"/>
          </p:nvPr>
        </p:nvSpPr>
        <p:spPr/>
        <p:txBody>
          <a:bodyPr/>
          <a:lstStyle/>
          <a:p>
            <a:r>
              <a:rPr lang="en-US" altLang="en-US">
                <a:latin typeface="Arial Regular"/>
              </a:rPr>
              <a:t>What are Microservices?</a:t>
            </a:r>
          </a:p>
        </p:txBody>
      </p:sp>
    </p:spTree>
    <p:extLst>
      <p:ext uri="{BB962C8B-B14F-4D97-AF65-F5344CB8AC3E}">
        <p14:creationId xmlns:p14="http://schemas.microsoft.com/office/powerpoint/2010/main" val="139909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altLang="x-none" dirty="0"/>
              <a:t>Agenda</a:t>
            </a:r>
          </a:p>
        </p:txBody>
      </p:sp>
      <p:sp>
        <p:nvSpPr>
          <p:cNvPr id="31746" name="Content Placeholder 2"/>
          <p:cNvSpPr>
            <a:spLocks noGrp="1"/>
          </p:cNvSpPr>
          <p:nvPr>
            <p:ph sz="quarter" idx="13"/>
          </p:nvPr>
        </p:nvSpPr>
        <p:spPr>
          <a:xfrm>
            <a:off x="381000" y="914400"/>
            <a:ext cx="11261725" cy="2431435"/>
          </a:xfrm>
        </p:spPr>
        <p:txBody>
          <a:bodyPr/>
          <a:lstStyle/>
          <a:p>
            <a:pPr eaLnBrk="1" hangingPunct="1"/>
            <a:r>
              <a:rPr lang="en-US" altLang="x-none" sz="2400" dirty="0"/>
              <a:t>Definitions</a:t>
            </a:r>
          </a:p>
          <a:p>
            <a:pPr eaLnBrk="1" hangingPunct="1"/>
            <a:r>
              <a:rPr lang="en-US" altLang="x-none" sz="2400" dirty="0"/>
              <a:t>Monolithic architecture</a:t>
            </a:r>
          </a:p>
          <a:p>
            <a:pPr eaLnBrk="1" hangingPunct="1"/>
            <a:r>
              <a:rPr lang="en-GB" altLang="x-none" sz="2400" dirty="0" err="1"/>
              <a:t>Microservices</a:t>
            </a:r>
            <a:r>
              <a:rPr lang="en-GB" altLang="x-none" sz="2400" dirty="0"/>
              <a:t> architecture</a:t>
            </a:r>
          </a:p>
          <a:p>
            <a:pPr eaLnBrk="1" hangingPunct="1"/>
            <a:r>
              <a:rPr lang="en-GB" altLang="x-none" sz="2400" dirty="0"/>
              <a:t>Practical considerations</a:t>
            </a:r>
            <a:endParaRPr lang="en-US" altLang="x-none" sz="2400" dirty="0"/>
          </a:p>
          <a:p>
            <a:pPr lvl="1" eaLnBrk="1" hangingPunct="1"/>
            <a:endParaRPr lang="en-US" altLang="x-none"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6F54FE0-17D1-425B-9B32-E4AE0D70A3B1}"/>
              </a:ext>
            </a:extLst>
          </p:cNvPr>
          <p:cNvSpPr txBox="1"/>
          <p:nvPr/>
        </p:nvSpPr>
        <p:spPr>
          <a:xfrm>
            <a:off x="571501" y="1905000"/>
            <a:ext cx="10767219" cy="4025461"/>
          </a:xfrm>
          <a:prstGeom prst="rect">
            <a:avLst/>
          </a:prstGeom>
          <a:noFill/>
        </p:spPr>
        <p:txBody>
          <a:bodyPr lIns="0" tIns="0" rIns="190500" bIns="0">
            <a:spAutoFit/>
          </a:bodyPr>
          <a:lstStyle/>
          <a:p>
            <a:pPr marL="285739" indent="-285739" defTabSz="914363" fontAlgn="auto">
              <a:lnSpc>
                <a:spcPct val="150000"/>
              </a:lnSpc>
              <a:spcBef>
                <a:spcPts val="500"/>
              </a:spcBef>
              <a:spcAft>
                <a:spcPts val="0"/>
              </a:spcAft>
              <a:buFont typeface="+mj-lt"/>
              <a:buAutoNum type="arabicPeriod"/>
              <a:defRPr/>
            </a:pPr>
            <a:r>
              <a:rPr lang="en-US" sz="1500" dirty="0">
                <a:cs typeface="Arial" charset="0"/>
              </a:rPr>
              <a:t>Large monoliths broken down into many small services - Each service runs in                                                                    its own process. The applicable cloud rule is </a:t>
            </a:r>
            <a:r>
              <a:rPr lang="en-US" sz="1500" i="1" dirty="0">
                <a:cs typeface="Arial" charset="0"/>
              </a:rPr>
              <a:t>one service per container.</a:t>
            </a:r>
          </a:p>
          <a:p>
            <a:pPr marL="285739" indent="-285739" defTabSz="914363" fontAlgn="auto">
              <a:lnSpc>
                <a:spcPct val="150000"/>
              </a:lnSpc>
              <a:spcBef>
                <a:spcPts val="500"/>
              </a:spcBef>
              <a:spcAft>
                <a:spcPts val="0"/>
              </a:spcAft>
              <a:buFont typeface="+mj-lt"/>
              <a:buAutoNum type="arabicPeriod"/>
              <a:defRPr/>
            </a:pPr>
            <a:r>
              <a:rPr lang="en-US" sz="1500" dirty="0">
                <a:cs typeface="Arial" charset="0"/>
              </a:rPr>
              <a:t>Services optimized for a single function – There is one and only one business                                                           function per service.</a:t>
            </a:r>
          </a:p>
          <a:p>
            <a:pPr marL="285739" indent="-285739" defTabSz="914363" fontAlgn="auto">
              <a:lnSpc>
                <a:spcPct val="150000"/>
              </a:lnSpc>
              <a:spcBef>
                <a:spcPts val="500"/>
              </a:spcBef>
              <a:spcAft>
                <a:spcPts val="0"/>
              </a:spcAft>
              <a:buFont typeface="+mj-lt"/>
              <a:buAutoNum type="arabicPeriod"/>
              <a:defRPr/>
            </a:pPr>
            <a:r>
              <a:rPr lang="en-US" sz="1500" dirty="0">
                <a:cs typeface="Arial" charset="0"/>
              </a:rPr>
              <a:t>Communication through REST API and message brokers - Avoid tight coupling                                                                        introduced by communication through a database.</a:t>
            </a:r>
          </a:p>
          <a:p>
            <a:pPr marL="285739" indent="-285739" defTabSz="914363" fontAlgn="auto">
              <a:lnSpc>
                <a:spcPct val="150000"/>
              </a:lnSpc>
              <a:spcBef>
                <a:spcPts val="500"/>
              </a:spcBef>
              <a:spcAft>
                <a:spcPts val="0"/>
              </a:spcAft>
              <a:buFont typeface="+mj-lt"/>
              <a:buAutoNum type="arabicPeriod"/>
              <a:defRPr/>
            </a:pPr>
            <a:r>
              <a:rPr lang="en-US" sz="1500" dirty="0">
                <a:cs typeface="Arial" charset="0"/>
              </a:rPr>
              <a:t>Per-service CI/CD - Services evolve at different rates. You let the system evolve                                                                               but set architectural principles to guide that evolution.</a:t>
            </a:r>
          </a:p>
          <a:p>
            <a:pPr marL="285739" indent="-285739" defTabSz="914363" fontAlgn="auto">
              <a:lnSpc>
                <a:spcPct val="150000"/>
              </a:lnSpc>
              <a:spcBef>
                <a:spcPts val="500"/>
              </a:spcBef>
              <a:spcAft>
                <a:spcPts val="0"/>
              </a:spcAft>
              <a:buFont typeface="+mj-lt"/>
              <a:buAutoNum type="arabicPeriod"/>
              <a:defRPr/>
            </a:pPr>
            <a:r>
              <a:rPr lang="en-US" sz="1500" dirty="0">
                <a:cs typeface="Arial" charset="0"/>
              </a:rPr>
              <a:t>Per-service HA/clustering decisions - Not one size fits all. Not all services need                                                           to scale; others require auto-scaling up to very large numbers.</a:t>
            </a:r>
          </a:p>
          <a:p>
            <a:pPr indent="-238115" defTabSz="914363" fontAlgn="auto">
              <a:lnSpc>
                <a:spcPct val="105000"/>
              </a:lnSpc>
              <a:spcBef>
                <a:spcPts val="500"/>
              </a:spcBef>
              <a:spcAft>
                <a:spcPts val="0"/>
              </a:spcAft>
              <a:defRPr/>
            </a:pPr>
            <a:endParaRPr lang="en-US" sz="1500" dirty="0">
              <a:cs typeface="Arial" charset="0"/>
            </a:endParaRPr>
          </a:p>
        </p:txBody>
      </p:sp>
      <p:sp>
        <p:nvSpPr>
          <p:cNvPr id="97282" name="TextBox 1">
            <a:extLst>
              <a:ext uri="{FF2B5EF4-FFF2-40B4-BE49-F238E27FC236}">
                <a16:creationId xmlns:a16="http://schemas.microsoft.com/office/drawing/2014/main" id="{B9011371-4C6E-4B45-B8B7-6432DA4B30BE}"/>
              </a:ext>
            </a:extLst>
          </p:cNvPr>
          <p:cNvSpPr txBox="1">
            <a:spLocks noChangeArrowheads="1"/>
          </p:cNvSpPr>
          <p:nvPr/>
        </p:nvSpPr>
        <p:spPr bwMode="auto">
          <a:xfrm>
            <a:off x="3705490" y="37240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7283" name="TextBox 3">
            <a:extLst>
              <a:ext uri="{FF2B5EF4-FFF2-40B4-BE49-F238E27FC236}">
                <a16:creationId xmlns:a16="http://schemas.microsoft.com/office/drawing/2014/main" id="{C33310D0-8064-4450-AB64-C8929E8F7419}"/>
              </a:ext>
            </a:extLst>
          </p:cNvPr>
          <p:cNvSpPr txBox="1">
            <a:spLocks noChangeArrowheads="1"/>
          </p:cNvSpPr>
          <p:nvPr/>
        </p:nvSpPr>
        <p:spPr bwMode="auto">
          <a:xfrm>
            <a:off x="3514990" y="1905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7284" name="Title 4">
            <a:extLst>
              <a:ext uri="{FF2B5EF4-FFF2-40B4-BE49-F238E27FC236}">
                <a16:creationId xmlns:a16="http://schemas.microsoft.com/office/drawing/2014/main" id="{6439D101-76CF-4E39-8395-E298082EBD58}"/>
              </a:ext>
            </a:extLst>
          </p:cNvPr>
          <p:cNvSpPr>
            <a:spLocks noGrp="1"/>
          </p:cNvSpPr>
          <p:nvPr>
            <p:ph type="title"/>
          </p:nvPr>
        </p:nvSpPr>
        <p:spPr/>
        <p:txBody>
          <a:bodyPr/>
          <a:lstStyle/>
          <a:p>
            <a:r>
              <a:rPr lang="en-US" altLang="en-US">
                <a:latin typeface="Arial Regular"/>
              </a:rPr>
              <a:t>Key tenets of a Microservices Architecture</a:t>
            </a:r>
          </a:p>
        </p:txBody>
      </p:sp>
      <p:pic>
        <p:nvPicPr>
          <p:cNvPr id="97286" name="Picture 6">
            <a:extLst>
              <a:ext uri="{FF2B5EF4-FFF2-40B4-BE49-F238E27FC236}">
                <a16:creationId xmlns:a16="http://schemas.microsoft.com/office/drawing/2014/main" id="{A38FCEF4-D445-4DC7-BD9F-C2F9E77420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35157" y="1960562"/>
            <a:ext cx="3581135" cy="4037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84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3A8A235-ADDE-4EFB-9512-9762F279C3EE}"/>
              </a:ext>
            </a:extLst>
          </p:cNvPr>
          <p:cNvSpPr txBox="1"/>
          <p:nvPr/>
        </p:nvSpPr>
        <p:spPr>
          <a:xfrm>
            <a:off x="571501" y="1905000"/>
            <a:ext cx="10767219" cy="2398092"/>
          </a:xfrm>
          <a:prstGeom prst="rect">
            <a:avLst/>
          </a:prstGeom>
          <a:noFill/>
        </p:spPr>
        <p:txBody>
          <a:bodyPr lIns="0" tIns="0" rIns="190500" bIns="0">
            <a:spAutoFit/>
          </a:bodyPr>
          <a:lstStyle/>
          <a:p>
            <a:pPr defTabSz="914363" fontAlgn="auto">
              <a:lnSpc>
                <a:spcPct val="150000"/>
              </a:lnSpc>
              <a:spcBef>
                <a:spcPts val="500"/>
              </a:spcBef>
              <a:spcAft>
                <a:spcPts val="0"/>
              </a:spcAft>
              <a:defRPr/>
            </a:pPr>
            <a:r>
              <a:rPr lang="en-US" sz="1500" dirty="0">
                <a:cs typeface="Arial" charset="0"/>
              </a:rPr>
              <a:t>A Microservice:</a:t>
            </a:r>
          </a:p>
          <a:p>
            <a:pPr marL="238115" indent="-238115" defTabSz="914363" fontAlgn="auto">
              <a:lnSpc>
                <a:spcPct val="150000"/>
              </a:lnSpc>
              <a:spcBef>
                <a:spcPts val="500"/>
              </a:spcBef>
              <a:spcAft>
                <a:spcPts val="0"/>
              </a:spcAft>
              <a:buFont typeface="Arial" panose="020B0604020202020204" pitchFamily="34" charset="0"/>
              <a:buChar char="•"/>
              <a:defRPr/>
            </a:pPr>
            <a:r>
              <a:rPr lang="en-US" sz="1500" dirty="0">
                <a:cs typeface="Arial" charset="0"/>
              </a:rPr>
              <a:t>Serves one purpose …one logical business concept</a:t>
            </a:r>
          </a:p>
          <a:p>
            <a:pPr marL="238115" indent="-238115" defTabSz="914363" fontAlgn="auto">
              <a:lnSpc>
                <a:spcPct val="150000"/>
              </a:lnSpc>
              <a:spcBef>
                <a:spcPts val="500"/>
              </a:spcBef>
              <a:spcAft>
                <a:spcPts val="0"/>
              </a:spcAft>
              <a:buFont typeface="Arial" panose="020B0604020202020204" pitchFamily="34" charset="0"/>
              <a:buChar char="•"/>
              <a:defRPr/>
            </a:pPr>
            <a:r>
              <a:rPr lang="en-US" sz="1500" dirty="0">
                <a:cs typeface="Arial" charset="0"/>
              </a:rPr>
              <a:t>Has a well-defined data boundary ... one primary data source</a:t>
            </a:r>
          </a:p>
          <a:p>
            <a:pPr marL="238115" indent="-238115" defTabSz="914363" fontAlgn="auto">
              <a:lnSpc>
                <a:spcPct val="150000"/>
              </a:lnSpc>
              <a:spcBef>
                <a:spcPts val="500"/>
              </a:spcBef>
              <a:spcAft>
                <a:spcPts val="0"/>
              </a:spcAft>
              <a:buFont typeface="Arial" panose="020B0604020202020204" pitchFamily="34" charset="0"/>
              <a:buChar char="•"/>
              <a:defRPr/>
            </a:pPr>
            <a:r>
              <a:rPr lang="en-US" sz="1500" dirty="0">
                <a:cs typeface="Arial" charset="0"/>
              </a:rPr>
              <a:t>Has a tightly controlled interface ... one swagger description</a:t>
            </a:r>
          </a:p>
          <a:p>
            <a:pPr marL="238115" indent="-238115" defTabSz="914363" fontAlgn="auto">
              <a:lnSpc>
                <a:spcPct val="150000"/>
              </a:lnSpc>
              <a:spcBef>
                <a:spcPts val="500"/>
              </a:spcBef>
              <a:spcAft>
                <a:spcPts val="0"/>
              </a:spcAft>
              <a:buFont typeface="Arial" panose="020B0604020202020204" pitchFamily="34" charset="0"/>
              <a:buChar char="•"/>
              <a:defRPr/>
            </a:pPr>
            <a:r>
              <a:rPr lang="en-US" sz="1500" dirty="0">
                <a:cs typeface="Arial" charset="0"/>
              </a:rPr>
              <a:t>Is built by a small unified team … one XL pizza can feed the whole team</a:t>
            </a:r>
          </a:p>
          <a:p>
            <a:pPr marL="238115" indent="-238115" defTabSz="914363" fontAlgn="auto">
              <a:lnSpc>
                <a:spcPct val="150000"/>
              </a:lnSpc>
              <a:spcBef>
                <a:spcPts val="500"/>
              </a:spcBef>
              <a:spcAft>
                <a:spcPts val="0"/>
              </a:spcAft>
              <a:buFont typeface="Arial" panose="020B0604020202020204" pitchFamily="34" charset="0"/>
              <a:buChar char="•"/>
              <a:defRPr/>
            </a:pPr>
            <a:r>
              <a:rPr lang="en-US" sz="1500" dirty="0">
                <a:cs typeface="Arial" charset="0"/>
              </a:rPr>
              <a:t>Is built and deployed as a unit … one DevOps pipeline; one release schedule</a:t>
            </a:r>
          </a:p>
        </p:txBody>
      </p:sp>
      <p:sp>
        <p:nvSpPr>
          <p:cNvPr id="98306" name="TextBox 1">
            <a:extLst>
              <a:ext uri="{FF2B5EF4-FFF2-40B4-BE49-F238E27FC236}">
                <a16:creationId xmlns:a16="http://schemas.microsoft.com/office/drawing/2014/main" id="{CF1B63AF-0A73-47F7-960E-71E6372A8DB1}"/>
              </a:ext>
            </a:extLst>
          </p:cNvPr>
          <p:cNvSpPr txBox="1">
            <a:spLocks noChangeArrowheads="1"/>
          </p:cNvSpPr>
          <p:nvPr/>
        </p:nvSpPr>
        <p:spPr bwMode="auto">
          <a:xfrm>
            <a:off x="3705490" y="372401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8307" name="TextBox 3">
            <a:extLst>
              <a:ext uri="{FF2B5EF4-FFF2-40B4-BE49-F238E27FC236}">
                <a16:creationId xmlns:a16="http://schemas.microsoft.com/office/drawing/2014/main" id="{9CDC411D-8FC1-4753-A782-B4631130285E}"/>
              </a:ext>
            </a:extLst>
          </p:cNvPr>
          <p:cNvSpPr txBox="1">
            <a:spLocks noChangeArrowheads="1"/>
          </p:cNvSpPr>
          <p:nvPr/>
        </p:nvSpPr>
        <p:spPr bwMode="auto">
          <a:xfrm>
            <a:off x="3514990" y="1905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pPr>
            <a:endParaRPr lang="en-US" altLang="en-US" sz="1667">
              <a:solidFill>
                <a:srgbClr val="FFFFFF"/>
              </a:solidFill>
            </a:endParaRPr>
          </a:p>
        </p:txBody>
      </p:sp>
      <p:sp>
        <p:nvSpPr>
          <p:cNvPr id="98308" name="Title 4">
            <a:extLst>
              <a:ext uri="{FF2B5EF4-FFF2-40B4-BE49-F238E27FC236}">
                <a16:creationId xmlns:a16="http://schemas.microsoft.com/office/drawing/2014/main" id="{0FDC882F-5D64-44C5-BAB9-7C240E449632}"/>
              </a:ext>
            </a:extLst>
          </p:cNvPr>
          <p:cNvSpPr>
            <a:spLocks noGrp="1"/>
          </p:cNvSpPr>
          <p:nvPr>
            <p:ph type="title"/>
          </p:nvPr>
        </p:nvSpPr>
        <p:spPr/>
        <p:txBody>
          <a:bodyPr/>
          <a:lstStyle/>
          <a:p>
            <a:r>
              <a:rPr lang="en-US" altLang="en-US">
                <a:latin typeface="Arial Regular"/>
              </a:rPr>
              <a:t>What defines the boundary of a Microservice?</a:t>
            </a:r>
          </a:p>
        </p:txBody>
      </p:sp>
    </p:spTree>
    <p:extLst>
      <p:ext uri="{BB962C8B-B14F-4D97-AF65-F5344CB8AC3E}">
        <p14:creationId xmlns:p14="http://schemas.microsoft.com/office/powerpoint/2010/main" val="162927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4">
            <a:extLst>
              <a:ext uri="{FF2B5EF4-FFF2-40B4-BE49-F238E27FC236}">
                <a16:creationId xmlns:a16="http://schemas.microsoft.com/office/drawing/2014/main" id="{7CF294F8-BBE7-4CFA-8302-AD2D2F954977}"/>
              </a:ext>
            </a:extLst>
          </p:cNvPr>
          <p:cNvSpPr>
            <a:spLocks noGrp="1"/>
          </p:cNvSpPr>
          <p:nvPr>
            <p:ph type="title"/>
          </p:nvPr>
        </p:nvSpPr>
        <p:spPr/>
        <p:txBody>
          <a:bodyPr/>
          <a:lstStyle/>
          <a:p>
            <a:r>
              <a:rPr lang="en-US" altLang="en-US">
                <a:latin typeface="Arial Regular"/>
              </a:rPr>
              <a:t>Shopping Cart Application using Microservices architecture</a:t>
            </a:r>
          </a:p>
        </p:txBody>
      </p:sp>
      <p:cxnSp>
        <p:nvCxnSpPr>
          <p:cNvPr id="26" name="Straight Arrow Connector 25">
            <a:extLst>
              <a:ext uri="{FF2B5EF4-FFF2-40B4-BE49-F238E27FC236}">
                <a16:creationId xmlns:a16="http://schemas.microsoft.com/office/drawing/2014/main" id="{275CB8C7-446B-43AC-8C73-97372EED2535}"/>
              </a:ext>
            </a:extLst>
          </p:cNvPr>
          <p:cNvCxnSpPr>
            <a:cxnSpLocks noChangeShapeType="1"/>
            <a:stCxn id="13" idx="2"/>
            <a:endCxn id="12" idx="3"/>
          </p:cNvCxnSpPr>
          <p:nvPr/>
        </p:nvCxnSpPr>
        <p:spPr bwMode="auto">
          <a:xfrm flipH="1" flipV="1">
            <a:off x="7918360" y="4455160"/>
            <a:ext cx="968406" cy="45836"/>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28">
            <a:extLst>
              <a:ext uri="{FF2B5EF4-FFF2-40B4-BE49-F238E27FC236}">
                <a16:creationId xmlns:a16="http://schemas.microsoft.com/office/drawing/2014/main" id="{5773D0B1-DA69-4929-A38E-B0E5EF63A393}"/>
              </a:ext>
            </a:extLst>
          </p:cNvPr>
          <p:cNvCxnSpPr>
            <a:cxnSpLocks noChangeShapeType="1"/>
            <a:stCxn id="15" idx="0"/>
          </p:cNvCxnSpPr>
          <p:nvPr/>
        </p:nvCxnSpPr>
        <p:spPr bwMode="auto">
          <a:xfrm flipV="1">
            <a:off x="7534745" y="4552200"/>
            <a:ext cx="1236192" cy="738186"/>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31" name="Straight Arrow Connector 30">
            <a:extLst>
              <a:ext uri="{FF2B5EF4-FFF2-40B4-BE49-F238E27FC236}">
                <a16:creationId xmlns:a16="http://schemas.microsoft.com/office/drawing/2014/main" id="{9856E157-ECF3-4F9B-9294-107E67043F5F}"/>
              </a:ext>
            </a:extLst>
          </p:cNvPr>
          <p:cNvCxnSpPr>
            <a:cxnSpLocks noChangeShapeType="1"/>
            <a:stCxn id="16" idx="1"/>
            <a:endCxn id="11" idx="3"/>
          </p:cNvCxnSpPr>
          <p:nvPr/>
        </p:nvCxnSpPr>
        <p:spPr bwMode="auto">
          <a:xfrm flipH="1">
            <a:off x="5899702" y="4803087"/>
            <a:ext cx="3895173" cy="296333"/>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pic>
        <p:nvPicPr>
          <p:cNvPr id="32" name="Picture 31">
            <a:extLst>
              <a:ext uri="{FF2B5EF4-FFF2-40B4-BE49-F238E27FC236}">
                <a16:creationId xmlns:a16="http://schemas.microsoft.com/office/drawing/2014/main" id="{2B63C1BB-1BE8-461D-B3A0-010A5198C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1615" y="5883011"/>
            <a:ext cx="163777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8AA12C16-5BB8-4AA3-A19C-9FABF7A2B0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21032" y="5782469"/>
            <a:ext cx="1489604" cy="40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eform: Shape 29">
            <a:extLst>
              <a:ext uri="{FF2B5EF4-FFF2-40B4-BE49-F238E27FC236}">
                <a16:creationId xmlns:a16="http://schemas.microsoft.com/office/drawing/2014/main" id="{099E08D5-4AA3-4C86-8947-702FB5BA2B14}"/>
              </a:ext>
            </a:extLst>
          </p:cNvPr>
          <p:cNvSpPr/>
          <p:nvPr/>
        </p:nvSpPr>
        <p:spPr>
          <a:xfrm>
            <a:off x="4997980" y="5597261"/>
            <a:ext cx="859896" cy="662781"/>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chemeClr val="bg1">
              <a:lumMod val="65000"/>
            </a:schemeClr>
          </a:solidFill>
          <a:ln w="36720">
            <a:solidFill>
              <a:srgbClr val="1C1C1C"/>
            </a:solidFill>
            <a:prstDash val="solid"/>
          </a:ln>
        </p:spPr>
        <p:txBody>
          <a:bodyPr wrap="none" lIns="90000" tIns="52500" rIns="90000" bIns="52500" anchor="ctr" compatLnSpc="0"/>
          <a:lstStyle/>
          <a:p>
            <a:pPr algn="ctr" defTabSz="914363" fontAlgn="auto">
              <a:spcBef>
                <a:spcPts val="0"/>
              </a:spcBef>
              <a:spcAft>
                <a:spcPts val="0"/>
              </a:spcAft>
              <a:defRPr/>
            </a:pPr>
            <a:r>
              <a:rPr lang="en-US" sz="1633">
                <a:latin typeface="Arial" pitchFamily="18"/>
                <a:ea typeface="Microsoft YaHei" pitchFamily="2"/>
                <a:cs typeface="Mangal" pitchFamily="2"/>
              </a:rPr>
              <a:t>DB</a:t>
            </a:r>
          </a:p>
        </p:txBody>
      </p:sp>
      <p:sp>
        <p:nvSpPr>
          <p:cNvPr id="35" name="Freeform: Shape 30">
            <a:extLst>
              <a:ext uri="{FF2B5EF4-FFF2-40B4-BE49-F238E27FC236}">
                <a16:creationId xmlns:a16="http://schemas.microsoft.com/office/drawing/2014/main" id="{31BC527E-497D-4352-B3C5-49B875CB5541}"/>
              </a:ext>
            </a:extLst>
          </p:cNvPr>
          <p:cNvSpPr/>
          <p:nvPr/>
        </p:nvSpPr>
        <p:spPr>
          <a:xfrm>
            <a:off x="5406761" y="5278438"/>
            <a:ext cx="37042" cy="308240"/>
          </a:xfrm>
          <a:custGeom>
            <a:avLst/>
            <a:gdLst/>
            <a:ahLst/>
            <a:cxnLst>
              <a:cxn ang="3cd4">
                <a:pos x="hc" y="t"/>
              </a:cxn>
              <a:cxn ang="cd2">
                <a:pos x="l" y="vc"/>
              </a:cxn>
              <a:cxn ang="cd4">
                <a:pos x="hc" y="b"/>
              </a:cxn>
              <a:cxn ang="0">
                <a:pos x="r" y="vc"/>
              </a:cxn>
            </a:cxnLst>
            <a:rect l="l" t="t" r="r" b="b"/>
            <a:pathLst>
              <a:path h="2057" fill="none">
                <a:moveTo>
                  <a:pt x="0" y="0"/>
                </a:moveTo>
                <a:lnTo>
                  <a:pt x="0" y="2057"/>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36" name="Freeform: Shape 32">
            <a:extLst>
              <a:ext uri="{FF2B5EF4-FFF2-40B4-BE49-F238E27FC236}">
                <a16:creationId xmlns:a16="http://schemas.microsoft.com/office/drawing/2014/main" id="{AE8C3602-BAD6-49CE-BF53-49532F334CCD}"/>
              </a:ext>
            </a:extLst>
          </p:cNvPr>
          <p:cNvSpPr/>
          <p:nvPr/>
        </p:nvSpPr>
        <p:spPr>
          <a:xfrm flipH="1">
            <a:off x="8858250" y="4654021"/>
            <a:ext cx="38365" cy="1013354"/>
          </a:xfrm>
          <a:custGeom>
            <a:avLst/>
            <a:gdLst/>
            <a:ahLst/>
            <a:cxnLst>
              <a:cxn ang="3cd4">
                <a:pos x="hc" y="t"/>
              </a:cxn>
              <a:cxn ang="cd2">
                <a:pos x="l" y="vc"/>
              </a:cxn>
              <a:cxn ang="cd4">
                <a:pos x="hc" y="b"/>
              </a:cxn>
              <a:cxn ang="0">
                <a:pos x="r" y="vc"/>
              </a:cxn>
            </a:cxnLst>
            <a:rect l="l" t="t" r="r" b="b"/>
            <a:pathLst>
              <a:path h="5530" fill="none">
                <a:moveTo>
                  <a:pt x="0" y="0"/>
                </a:moveTo>
                <a:lnTo>
                  <a:pt x="0" y="5530"/>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37" name="Freeform: Shape 33">
            <a:extLst>
              <a:ext uri="{FF2B5EF4-FFF2-40B4-BE49-F238E27FC236}">
                <a16:creationId xmlns:a16="http://schemas.microsoft.com/office/drawing/2014/main" id="{416A3760-E99B-499C-A4DC-693DA8DD4974}"/>
              </a:ext>
            </a:extLst>
          </p:cNvPr>
          <p:cNvSpPr/>
          <p:nvPr/>
        </p:nvSpPr>
        <p:spPr>
          <a:xfrm>
            <a:off x="10400771" y="4949032"/>
            <a:ext cx="0" cy="829468"/>
          </a:xfrm>
          <a:custGeom>
            <a:avLst/>
            <a:gdLst/>
            <a:ahLst/>
            <a:cxnLst>
              <a:cxn ang="3cd4">
                <a:pos x="hc" y="t"/>
              </a:cxn>
              <a:cxn ang="cd2">
                <a:pos x="l" y="vc"/>
              </a:cxn>
              <a:cxn ang="cd4">
                <a:pos x="hc" y="b"/>
              </a:cxn>
              <a:cxn ang="0">
                <a:pos x="r" y="vc"/>
              </a:cxn>
            </a:cxnLst>
            <a:rect l="l" t="t" r="r" b="b"/>
            <a:pathLst>
              <a:path w="1" h="2764" fill="none">
                <a:moveTo>
                  <a:pt x="1" y="0"/>
                </a:moveTo>
                <a:lnTo>
                  <a:pt x="0" y="276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38" name="Freeform: Shape 34">
            <a:extLst>
              <a:ext uri="{FF2B5EF4-FFF2-40B4-BE49-F238E27FC236}">
                <a16:creationId xmlns:a16="http://schemas.microsoft.com/office/drawing/2014/main" id="{CB4FD6E2-318C-4FCC-9352-3260866CC7B4}"/>
              </a:ext>
            </a:extLst>
          </p:cNvPr>
          <p:cNvSpPr/>
          <p:nvPr/>
        </p:nvSpPr>
        <p:spPr>
          <a:xfrm flipH="1">
            <a:off x="4108979" y="4468812"/>
            <a:ext cx="38365" cy="1068917"/>
          </a:xfrm>
          <a:custGeom>
            <a:avLst/>
            <a:gdLst/>
            <a:ahLst/>
            <a:cxnLst>
              <a:cxn ang="3cd4">
                <a:pos x="hc" y="t"/>
              </a:cxn>
              <a:cxn ang="cd2">
                <a:pos x="l" y="vc"/>
              </a:cxn>
              <a:cxn ang="cd4">
                <a:pos x="hc" y="b"/>
              </a:cxn>
              <a:cxn ang="0">
                <a:pos x="r" y="vc"/>
              </a:cxn>
            </a:cxnLst>
            <a:rect l="l" t="t" r="r" b="b"/>
            <a:pathLst>
              <a:path h="6177" fill="none">
                <a:moveTo>
                  <a:pt x="0" y="0"/>
                </a:moveTo>
                <a:lnTo>
                  <a:pt x="0" y="6177"/>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39" name="Freeform: Shape 35">
            <a:extLst>
              <a:ext uri="{FF2B5EF4-FFF2-40B4-BE49-F238E27FC236}">
                <a16:creationId xmlns:a16="http://schemas.microsoft.com/office/drawing/2014/main" id="{EE747F21-29DE-4903-BE44-AF9A5C98C30C}"/>
              </a:ext>
            </a:extLst>
          </p:cNvPr>
          <p:cNvSpPr/>
          <p:nvPr/>
        </p:nvSpPr>
        <p:spPr>
          <a:xfrm>
            <a:off x="2641865" y="4008438"/>
            <a:ext cx="0" cy="1963208"/>
          </a:xfrm>
          <a:custGeom>
            <a:avLst/>
            <a:gdLst/>
            <a:ahLst/>
            <a:cxnLst>
              <a:cxn ang="3cd4">
                <a:pos x="hc" y="t"/>
              </a:cxn>
              <a:cxn ang="cd2">
                <a:pos x="l" y="vc"/>
              </a:cxn>
              <a:cxn ang="cd4">
                <a:pos x="hc" y="b"/>
              </a:cxn>
              <a:cxn ang="0">
                <a:pos x="r" y="vc"/>
              </a:cxn>
            </a:cxnLst>
            <a:rect l="l" t="t" r="r" b="b"/>
            <a:pathLst>
              <a:path h="6543" fill="none">
                <a:moveTo>
                  <a:pt x="0" y="0"/>
                </a:moveTo>
                <a:lnTo>
                  <a:pt x="0" y="6543"/>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pic>
        <p:nvPicPr>
          <p:cNvPr id="40" name="Picture 39">
            <a:extLst>
              <a:ext uri="{FF2B5EF4-FFF2-40B4-BE49-F238E27FC236}">
                <a16:creationId xmlns:a16="http://schemas.microsoft.com/office/drawing/2014/main" id="{2B1B251E-7345-4196-828E-059EAB17713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3896" y="5204354"/>
            <a:ext cx="1091407" cy="68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a:extLst>
              <a:ext uri="{FF2B5EF4-FFF2-40B4-BE49-F238E27FC236}">
                <a16:creationId xmlns:a16="http://schemas.microsoft.com/office/drawing/2014/main" id="{2C6E611C-3BAC-4CE2-B20E-48940D54AB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29844" y="5598584"/>
            <a:ext cx="1019968"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5F1C1E03-23E8-417B-8F1A-24C60E3503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26428" y="5978261"/>
            <a:ext cx="1086114" cy="38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a:extLst>
              <a:ext uri="{FF2B5EF4-FFF2-40B4-BE49-F238E27FC236}">
                <a16:creationId xmlns:a16="http://schemas.microsoft.com/office/drawing/2014/main" id="{07380DA5-F570-4BD6-93C0-BFEDDE4E454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33595" y="5668699"/>
            <a:ext cx="673364"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Shape 41">
            <a:extLst>
              <a:ext uri="{FF2B5EF4-FFF2-40B4-BE49-F238E27FC236}">
                <a16:creationId xmlns:a16="http://schemas.microsoft.com/office/drawing/2014/main" id="{0EB56501-7DB2-4972-9DEA-8328DF787A23}"/>
              </a:ext>
            </a:extLst>
          </p:cNvPr>
          <p:cNvSpPr/>
          <p:nvPr/>
        </p:nvSpPr>
        <p:spPr>
          <a:xfrm flipH="1">
            <a:off x="6191250" y="4844521"/>
            <a:ext cx="38365" cy="1084792"/>
          </a:xfrm>
          <a:custGeom>
            <a:avLst/>
            <a:gdLst/>
            <a:ahLst/>
            <a:cxnLst>
              <a:cxn ang="3cd4">
                <a:pos x="hc" y="t"/>
              </a:cxn>
              <a:cxn ang="cd2">
                <a:pos x="l" y="vc"/>
              </a:cxn>
              <a:cxn ang="cd4">
                <a:pos x="hc" y="b"/>
              </a:cxn>
              <a:cxn ang="0">
                <a:pos x="r" y="vc"/>
              </a:cxn>
            </a:cxnLst>
            <a:rect l="l" t="t" r="r" b="b"/>
            <a:pathLst>
              <a:path h="5231" fill="none">
                <a:moveTo>
                  <a:pt x="0" y="0"/>
                </a:moveTo>
                <a:lnTo>
                  <a:pt x="0" y="5231"/>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pic>
        <p:nvPicPr>
          <p:cNvPr id="45" name="Picture 44">
            <a:extLst>
              <a:ext uri="{FF2B5EF4-FFF2-40B4-BE49-F238E27FC236}">
                <a16:creationId xmlns:a16="http://schemas.microsoft.com/office/drawing/2014/main" id="{B0EBF702-EE12-479F-B2E1-098F7DDED81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21854" y="1801812"/>
            <a:ext cx="1213115" cy="95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a:extLst>
              <a:ext uri="{FF2B5EF4-FFF2-40B4-BE49-F238E27FC236}">
                <a16:creationId xmlns:a16="http://schemas.microsoft.com/office/drawing/2014/main" id="{8A762F0B-6BDF-4BE8-A878-68C2151CB53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433594" y="1861344"/>
            <a:ext cx="1173427" cy="81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a:extLst>
              <a:ext uri="{FF2B5EF4-FFF2-40B4-BE49-F238E27FC236}">
                <a16:creationId xmlns:a16="http://schemas.microsoft.com/office/drawing/2014/main" id="{D207DA51-FF12-4808-AE81-85629BBB6F9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99292" y="1907646"/>
            <a:ext cx="849313" cy="90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A5A45679-6C5A-4170-AC2E-1DB2832708C1}"/>
              </a:ext>
            </a:extLst>
          </p:cNvPr>
          <p:cNvSpPr txBox="1"/>
          <p:nvPr/>
        </p:nvSpPr>
        <p:spPr>
          <a:xfrm>
            <a:off x="1702594" y="3041379"/>
            <a:ext cx="2972593" cy="321569"/>
          </a:xfrm>
          <a:prstGeom prst="rect">
            <a:avLst/>
          </a:prstGeom>
          <a:solidFill>
            <a:schemeClr val="accent6"/>
          </a:solidFill>
          <a:ln w="0">
            <a:solidFill>
              <a:srgbClr val="000000"/>
            </a:solidFill>
            <a:prstDash val="solid"/>
          </a:ln>
        </p:spPr>
        <p:txBody>
          <a:bodyPr lIns="75000" tIns="37500" rIns="75000" bIns="37500" anchor="ctr" compatLnSpc="0">
            <a:spAutoFit/>
          </a:bodyPr>
          <a:lstStyle/>
          <a:p>
            <a:pPr algn="ct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API Gateway</a:t>
            </a:r>
          </a:p>
        </p:txBody>
      </p:sp>
      <p:sp>
        <p:nvSpPr>
          <p:cNvPr id="49" name="Freeform: Shape 46">
            <a:extLst>
              <a:ext uri="{FF2B5EF4-FFF2-40B4-BE49-F238E27FC236}">
                <a16:creationId xmlns:a16="http://schemas.microsoft.com/office/drawing/2014/main" id="{4335E84D-47BE-49BF-834A-B3260DFB79DB}"/>
              </a:ext>
            </a:extLst>
          </p:cNvPr>
          <p:cNvSpPr/>
          <p:nvPr/>
        </p:nvSpPr>
        <p:spPr>
          <a:xfrm>
            <a:off x="3308615" y="2677583"/>
            <a:ext cx="0" cy="339990"/>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0" name="Freeform: Shape 47">
            <a:extLst>
              <a:ext uri="{FF2B5EF4-FFF2-40B4-BE49-F238E27FC236}">
                <a16:creationId xmlns:a16="http://schemas.microsoft.com/office/drawing/2014/main" id="{A45C5C6B-E583-429B-93EE-D474D2CEE94F}"/>
              </a:ext>
            </a:extLst>
          </p:cNvPr>
          <p:cNvSpPr/>
          <p:nvPr/>
        </p:nvSpPr>
        <p:spPr>
          <a:xfrm>
            <a:off x="6140979" y="2677583"/>
            <a:ext cx="0" cy="339990"/>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1" name="Freeform: Shape 48">
            <a:extLst>
              <a:ext uri="{FF2B5EF4-FFF2-40B4-BE49-F238E27FC236}">
                <a16:creationId xmlns:a16="http://schemas.microsoft.com/office/drawing/2014/main" id="{81E63E5F-991B-4C5B-8CFF-BBD8A90CB577}"/>
              </a:ext>
            </a:extLst>
          </p:cNvPr>
          <p:cNvSpPr/>
          <p:nvPr/>
        </p:nvSpPr>
        <p:spPr>
          <a:xfrm>
            <a:off x="9013032" y="2677583"/>
            <a:ext cx="0" cy="339990"/>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2" name="Freeform: Shape 49">
            <a:extLst>
              <a:ext uri="{FF2B5EF4-FFF2-40B4-BE49-F238E27FC236}">
                <a16:creationId xmlns:a16="http://schemas.microsoft.com/office/drawing/2014/main" id="{7E6E126B-530C-4416-8BE5-D0DF2189B5BC}"/>
              </a:ext>
            </a:extLst>
          </p:cNvPr>
          <p:cNvSpPr/>
          <p:nvPr/>
        </p:nvSpPr>
        <p:spPr>
          <a:xfrm>
            <a:off x="1807104" y="3455459"/>
            <a:ext cx="0" cy="552979"/>
          </a:xfrm>
          <a:custGeom>
            <a:avLst/>
            <a:gdLst/>
            <a:ahLst/>
            <a:cxnLst>
              <a:cxn ang="3cd4">
                <a:pos x="hc" y="t"/>
              </a:cxn>
              <a:cxn ang="cd2">
                <a:pos x="l" y="vc"/>
              </a:cxn>
              <a:cxn ang="cd4">
                <a:pos x="hc" y="b"/>
              </a:cxn>
              <a:cxn ang="0">
                <a:pos x="r" y="vc"/>
              </a:cxn>
            </a:cxnLst>
            <a:rect l="l" t="t" r="r" b="b"/>
            <a:pathLst>
              <a:path h="1843" fill="none">
                <a:moveTo>
                  <a:pt x="0" y="0"/>
                </a:moveTo>
                <a:lnTo>
                  <a:pt x="0" y="1843"/>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3" name="Freeform: Shape 50">
            <a:extLst>
              <a:ext uri="{FF2B5EF4-FFF2-40B4-BE49-F238E27FC236}">
                <a16:creationId xmlns:a16="http://schemas.microsoft.com/office/drawing/2014/main" id="{CA5FCE01-281B-405F-9695-5987007A506E}"/>
              </a:ext>
            </a:extLst>
          </p:cNvPr>
          <p:cNvSpPr/>
          <p:nvPr/>
        </p:nvSpPr>
        <p:spPr>
          <a:xfrm>
            <a:off x="3058583" y="3329782"/>
            <a:ext cx="0" cy="339989"/>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4" name="Freeform: Shape 51">
            <a:extLst>
              <a:ext uri="{FF2B5EF4-FFF2-40B4-BE49-F238E27FC236}">
                <a16:creationId xmlns:a16="http://schemas.microsoft.com/office/drawing/2014/main" id="{9262E6E5-B333-41AB-BA04-C18AC3CAF4AF}"/>
              </a:ext>
            </a:extLst>
          </p:cNvPr>
          <p:cNvSpPr/>
          <p:nvPr/>
        </p:nvSpPr>
        <p:spPr>
          <a:xfrm>
            <a:off x="3544094" y="3378729"/>
            <a:ext cx="0" cy="1101990"/>
          </a:xfrm>
          <a:custGeom>
            <a:avLst/>
            <a:gdLst/>
            <a:ahLst/>
            <a:cxnLst>
              <a:cxn ang="3cd4">
                <a:pos x="hc" y="t"/>
              </a:cxn>
              <a:cxn ang="cd2">
                <a:pos x="l" y="vc"/>
              </a:cxn>
              <a:cxn ang="cd4">
                <a:pos x="hc" y="b"/>
              </a:cxn>
              <a:cxn ang="0">
                <a:pos x="r" y="vc"/>
              </a:cxn>
            </a:cxnLst>
            <a:rect l="l" t="t" r="r" b="b"/>
            <a:pathLst>
              <a:path h="3673" fill="none">
                <a:moveTo>
                  <a:pt x="0" y="0"/>
                </a:moveTo>
                <a:lnTo>
                  <a:pt x="0" y="3673"/>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5" name="Freeform: Shape 52">
            <a:extLst>
              <a:ext uri="{FF2B5EF4-FFF2-40B4-BE49-F238E27FC236}">
                <a16:creationId xmlns:a16="http://schemas.microsoft.com/office/drawing/2014/main" id="{15BB2CCA-7FE3-48D9-AF73-AE1C552FBDF2}"/>
              </a:ext>
            </a:extLst>
          </p:cNvPr>
          <p:cNvSpPr/>
          <p:nvPr/>
        </p:nvSpPr>
        <p:spPr>
          <a:xfrm>
            <a:off x="4155282" y="3368146"/>
            <a:ext cx="0" cy="547688"/>
          </a:xfrm>
          <a:custGeom>
            <a:avLst/>
            <a:gdLst/>
            <a:ahLst/>
            <a:cxnLst>
              <a:cxn ang="3cd4">
                <a:pos x="hc" y="t"/>
              </a:cxn>
              <a:cxn ang="cd2">
                <a:pos x="l" y="vc"/>
              </a:cxn>
              <a:cxn ang="cd4">
                <a:pos x="hc" y="b"/>
              </a:cxn>
              <a:cxn ang="0">
                <a:pos x="r" y="vc"/>
              </a:cxn>
            </a:cxnLst>
            <a:rect l="l" t="t" r="r" b="b"/>
            <a:pathLst>
              <a:path h="1829" fill="none">
                <a:moveTo>
                  <a:pt x="0" y="0"/>
                </a:moveTo>
                <a:lnTo>
                  <a:pt x="0" y="1829"/>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6" name="Freeform: Shape 53">
            <a:extLst>
              <a:ext uri="{FF2B5EF4-FFF2-40B4-BE49-F238E27FC236}">
                <a16:creationId xmlns:a16="http://schemas.microsoft.com/office/drawing/2014/main" id="{F813F820-EE2C-4AE0-8AC0-1DA8BA752209}"/>
              </a:ext>
            </a:extLst>
          </p:cNvPr>
          <p:cNvSpPr/>
          <p:nvPr/>
        </p:nvSpPr>
        <p:spPr>
          <a:xfrm flipH="1">
            <a:off x="4972845" y="3331104"/>
            <a:ext cx="38364" cy="1513417"/>
          </a:xfrm>
          <a:custGeom>
            <a:avLst/>
            <a:gdLst/>
            <a:ahLst/>
            <a:cxnLst>
              <a:cxn ang="3cd4">
                <a:pos x="hc" y="t"/>
              </a:cxn>
              <a:cxn ang="cd2">
                <a:pos x="l" y="vc"/>
              </a:cxn>
              <a:cxn ang="cd4">
                <a:pos x="hc" y="b"/>
              </a:cxn>
              <a:cxn ang="0">
                <a:pos x="r" y="vc"/>
              </a:cxn>
            </a:cxnLst>
            <a:rect l="l" t="t" r="r" b="b"/>
            <a:pathLst>
              <a:path w="134" h="5180" fill="none">
                <a:moveTo>
                  <a:pt x="134" y="0"/>
                </a:moveTo>
                <a:lnTo>
                  <a:pt x="0" y="5180"/>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7" name="Freeform: Shape 54">
            <a:extLst>
              <a:ext uri="{FF2B5EF4-FFF2-40B4-BE49-F238E27FC236}">
                <a16:creationId xmlns:a16="http://schemas.microsoft.com/office/drawing/2014/main" id="{C58FCB28-B413-4221-994D-233FEBC36E02}"/>
              </a:ext>
            </a:extLst>
          </p:cNvPr>
          <p:cNvSpPr/>
          <p:nvPr/>
        </p:nvSpPr>
        <p:spPr>
          <a:xfrm>
            <a:off x="6140979" y="3366824"/>
            <a:ext cx="0" cy="264583"/>
          </a:xfrm>
          <a:custGeom>
            <a:avLst/>
            <a:gdLst/>
            <a:ahLst/>
            <a:cxnLst>
              <a:cxn ang="3cd4">
                <a:pos x="hc" y="t"/>
              </a:cxn>
              <a:cxn ang="cd2">
                <a:pos x="l" y="vc"/>
              </a:cxn>
              <a:cxn ang="cd4">
                <a:pos x="hc" y="b"/>
              </a:cxn>
              <a:cxn ang="0">
                <a:pos x="r" y="vc"/>
              </a:cxn>
            </a:cxnLst>
            <a:rect l="l" t="t" r="r" b="b"/>
            <a:pathLst>
              <a:path h="882" fill="none">
                <a:moveTo>
                  <a:pt x="0" y="0"/>
                </a:moveTo>
                <a:lnTo>
                  <a:pt x="0" y="882"/>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8" name="Freeform: Shape 55">
            <a:extLst>
              <a:ext uri="{FF2B5EF4-FFF2-40B4-BE49-F238E27FC236}">
                <a16:creationId xmlns:a16="http://schemas.microsoft.com/office/drawing/2014/main" id="{7D502D98-8A91-45CF-8FB2-D101F8B65A75}"/>
              </a:ext>
            </a:extLst>
          </p:cNvPr>
          <p:cNvSpPr/>
          <p:nvPr/>
        </p:nvSpPr>
        <p:spPr>
          <a:xfrm>
            <a:off x="7585604" y="3366824"/>
            <a:ext cx="0" cy="797718"/>
          </a:xfrm>
          <a:custGeom>
            <a:avLst/>
            <a:gdLst/>
            <a:ahLst/>
            <a:cxnLst>
              <a:cxn ang="3cd4">
                <a:pos x="hc" y="t"/>
              </a:cxn>
              <a:cxn ang="cd2">
                <a:pos x="l" y="vc"/>
              </a:cxn>
              <a:cxn ang="cd4">
                <a:pos x="hc" y="b"/>
              </a:cxn>
              <a:cxn ang="0">
                <a:pos x="r" y="vc"/>
              </a:cxn>
            </a:cxnLst>
            <a:rect l="l" t="t" r="r" b="b"/>
            <a:pathLst>
              <a:path h="2660" fill="none">
                <a:moveTo>
                  <a:pt x="0" y="0"/>
                </a:moveTo>
                <a:lnTo>
                  <a:pt x="0" y="2660"/>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59" name="Freeform: Shape 56">
            <a:extLst>
              <a:ext uri="{FF2B5EF4-FFF2-40B4-BE49-F238E27FC236}">
                <a16:creationId xmlns:a16="http://schemas.microsoft.com/office/drawing/2014/main" id="{238C9BFD-CAD6-4C7A-A6AF-2A91F338E153}"/>
              </a:ext>
            </a:extLst>
          </p:cNvPr>
          <p:cNvSpPr/>
          <p:nvPr/>
        </p:nvSpPr>
        <p:spPr>
          <a:xfrm>
            <a:off x="8896615" y="3366824"/>
            <a:ext cx="0" cy="641614"/>
          </a:xfrm>
          <a:custGeom>
            <a:avLst/>
            <a:gdLst/>
            <a:ahLst/>
            <a:cxnLst>
              <a:cxn ang="3cd4">
                <a:pos x="hc" y="t"/>
              </a:cxn>
              <a:cxn ang="cd2">
                <a:pos x="l" y="vc"/>
              </a:cxn>
              <a:cxn ang="cd4">
                <a:pos x="hc" y="b"/>
              </a:cxn>
              <a:cxn ang="0">
                <a:pos x="r" y="vc"/>
              </a:cxn>
            </a:cxnLst>
            <a:rect l="l" t="t" r="r" b="b"/>
            <a:pathLst>
              <a:path h="2138" fill="none">
                <a:moveTo>
                  <a:pt x="0" y="0"/>
                </a:moveTo>
                <a:lnTo>
                  <a:pt x="0" y="2138"/>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60" name="Freeform: Shape 57">
            <a:extLst>
              <a:ext uri="{FF2B5EF4-FFF2-40B4-BE49-F238E27FC236}">
                <a16:creationId xmlns:a16="http://schemas.microsoft.com/office/drawing/2014/main" id="{D975EF65-AC49-4D20-AEB9-96427CB3EBCB}"/>
              </a:ext>
            </a:extLst>
          </p:cNvPr>
          <p:cNvSpPr/>
          <p:nvPr/>
        </p:nvSpPr>
        <p:spPr>
          <a:xfrm>
            <a:off x="10357115" y="3366824"/>
            <a:ext cx="0" cy="1194593"/>
          </a:xfrm>
          <a:custGeom>
            <a:avLst/>
            <a:gdLst/>
            <a:ahLst/>
            <a:cxnLst>
              <a:cxn ang="3cd4">
                <a:pos x="hc" y="t"/>
              </a:cxn>
              <a:cxn ang="cd2">
                <a:pos x="l" y="vc"/>
              </a:cxn>
              <a:cxn ang="cd4">
                <a:pos x="hc" y="b"/>
              </a:cxn>
              <a:cxn ang="0">
                <a:pos x="r" y="vc"/>
              </a:cxn>
            </a:cxnLst>
            <a:rect l="l" t="t" r="r" b="b"/>
            <a:pathLst>
              <a:path h="3982" fill="none">
                <a:moveTo>
                  <a:pt x="0" y="0"/>
                </a:moveTo>
                <a:lnTo>
                  <a:pt x="0" y="3982"/>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62" name="Freeform: Shape 30">
            <a:extLst>
              <a:ext uri="{FF2B5EF4-FFF2-40B4-BE49-F238E27FC236}">
                <a16:creationId xmlns:a16="http://schemas.microsoft.com/office/drawing/2014/main" id="{1A20ADD9-6037-4226-8F56-F8E992A65EF8}"/>
              </a:ext>
            </a:extLst>
          </p:cNvPr>
          <p:cNvSpPr/>
          <p:nvPr/>
        </p:nvSpPr>
        <p:spPr>
          <a:xfrm>
            <a:off x="1725083" y="4565386"/>
            <a:ext cx="0" cy="616479"/>
          </a:xfrm>
          <a:custGeom>
            <a:avLst/>
            <a:gdLst/>
            <a:ahLst/>
            <a:cxnLst>
              <a:cxn ang="3cd4">
                <a:pos x="hc" y="t"/>
              </a:cxn>
              <a:cxn ang="cd2">
                <a:pos x="l" y="vc"/>
              </a:cxn>
              <a:cxn ang="cd4">
                <a:pos x="hc" y="b"/>
              </a:cxn>
              <a:cxn ang="0">
                <a:pos x="r" y="vc"/>
              </a:cxn>
            </a:cxnLst>
            <a:rect l="l" t="t" r="r" b="b"/>
            <a:pathLst>
              <a:path h="2057" fill="none">
                <a:moveTo>
                  <a:pt x="0" y="0"/>
                </a:moveTo>
                <a:lnTo>
                  <a:pt x="0" y="2057"/>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63" name="Freeform: Shape 33">
            <a:extLst>
              <a:ext uri="{FF2B5EF4-FFF2-40B4-BE49-F238E27FC236}">
                <a16:creationId xmlns:a16="http://schemas.microsoft.com/office/drawing/2014/main" id="{01F924EB-EF85-425E-83DD-0CE808EC7D56}"/>
              </a:ext>
            </a:extLst>
          </p:cNvPr>
          <p:cNvSpPr/>
          <p:nvPr/>
        </p:nvSpPr>
        <p:spPr>
          <a:xfrm flipH="1" flipV="1">
            <a:off x="6951928" y="5667375"/>
            <a:ext cx="539750" cy="310886"/>
          </a:xfrm>
          <a:custGeom>
            <a:avLst/>
            <a:gdLst/>
            <a:ahLst/>
            <a:cxnLst>
              <a:cxn ang="3cd4">
                <a:pos x="hc" y="t"/>
              </a:cxn>
              <a:cxn ang="cd2">
                <a:pos x="l" y="vc"/>
              </a:cxn>
              <a:cxn ang="cd4">
                <a:pos x="hc" y="b"/>
              </a:cxn>
              <a:cxn ang="0">
                <a:pos x="r" y="vc"/>
              </a:cxn>
            </a:cxnLst>
            <a:rect l="l" t="t" r="r" b="b"/>
            <a:pathLst>
              <a:path w="1" h="2764" fill="none">
                <a:moveTo>
                  <a:pt x="1" y="0"/>
                </a:moveTo>
                <a:lnTo>
                  <a:pt x="0" y="276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64" name="TextBox 63">
            <a:extLst>
              <a:ext uri="{FF2B5EF4-FFF2-40B4-BE49-F238E27FC236}">
                <a16:creationId xmlns:a16="http://schemas.microsoft.com/office/drawing/2014/main" id="{2114EA8B-454A-416B-B7B0-4E78B7E0EF28}"/>
              </a:ext>
            </a:extLst>
          </p:cNvPr>
          <p:cNvSpPr txBox="1"/>
          <p:nvPr/>
        </p:nvSpPr>
        <p:spPr>
          <a:xfrm>
            <a:off x="4714875" y="3029472"/>
            <a:ext cx="2971271" cy="321569"/>
          </a:xfrm>
          <a:prstGeom prst="rect">
            <a:avLst/>
          </a:prstGeom>
          <a:solidFill>
            <a:schemeClr val="accent6"/>
          </a:solidFill>
          <a:ln w="0">
            <a:solidFill>
              <a:srgbClr val="000000"/>
            </a:solidFill>
            <a:prstDash val="solid"/>
          </a:ln>
        </p:spPr>
        <p:txBody>
          <a:bodyPr lIns="75000" tIns="37500" rIns="75000" bIns="37500" anchor="ctr" compatLnSpc="0">
            <a:spAutoFit/>
          </a:bodyPr>
          <a:lstStyle/>
          <a:p>
            <a:pPr algn="ct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API Gateway</a:t>
            </a:r>
          </a:p>
        </p:txBody>
      </p:sp>
      <p:sp>
        <p:nvSpPr>
          <p:cNvPr id="65" name="TextBox 64">
            <a:extLst>
              <a:ext uri="{FF2B5EF4-FFF2-40B4-BE49-F238E27FC236}">
                <a16:creationId xmlns:a16="http://schemas.microsoft.com/office/drawing/2014/main" id="{5D07562A-0EA9-40AE-9448-0F1608445538}"/>
              </a:ext>
            </a:extLst>
          </p:cNvPr>
          <p:cNvSpPr txBox="1"/>
          <p:nvPr/>
        </p:nvSpPr>
        <p:spPr>
          <a:xfrm>
            <a:off x="7727157" y="3020212"/>
            <a:ext cx="2971271" cy="321569"/>
          </a:xfrm>
          <a:prstGeom prst="rect">
            <a:avLst/>
          </a:prstGeom>
          <a:solidFill>
            <a:schemeClr val="accent6"/>
          </a:solidFill>
          <a:ln w="0">
            <a:solidFill>
              <a:srgbClr val="000000"/>
            </a:solidFill>
            <a:prstDash val="solid"/>
          </a:ln>
        </p:spPr>
        <p:txBody>
          <a:bodyPr lIns="75000" tIns="37500" rIns="75000" bIns="37500" anchor="ctr" compatLnSpc="0">
            <a:spAutoFit/>
          </a:bodyPr>
          <a:lstStyle/>
          <a:p>
            <a:pPr algn="ct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API Gateway</a:t>
            </a:r>
          </a:p>
        </p:txBody>
      </p:sp>
      <p:sp>
        <p:nvSpPr>
          <p:cNvPr id="9" name="TextBox 8">
            <a:extLst>
              <a:ext uri="{FF2B5EF4-FFF2-40B4-BE49-F238E27FC236}">
                <a16:creationId xmlns:a16="http://schemas.microsoft.com/office/drawing/2014/main" id="{EEFDD942-953C-4BA5-B41E-4047AE6C644B}"/>
              </a:ext>
            </a:extLst>
          </p:cNvPr>
          <p:cNvSpPr txBox="1"/>
          <p:nvPr/>
        </p:nvSpPr>
        <p:spPr>
          <a:xfrm>
            <a:off x="2819136" y="4553479"/>
            <a:ext cx="873201"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Catalog</a:t>
            </a:r>
          </a:p>
        </p:txBody>
      </p:sp>
      <p:sp>
        <p:nvSpPr>
          <p:cNvPr id="10" name="TextBox 9">
            <a:extLst>
              <a:ext uri="{FF2B5EF4-FFF2-40B4-BE49-F238E27FC236}">
                <a16:creationId xmlns:a16="http://schemas.microsoft.com/office/drawing/2014/main" id="{46808532-6B3A-4F12-A782-8244AD5F36AE}"/>
              </a:ext>
            </a:extLst>
          </p:cNvPr>
          <p:cNvSpPr txBox="1"/>
          <p:nvPr/>
        </p:nvSpPr>
        <p:spPr>
          <a:xfrm>
            <a:off x="5356490" y="4505897"/>
            <a:ext cx="1012726"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Inventory</a:t>
            </a:r>
          </a:p>
        </p:txBody>
      </p:sp>
      <p:sp>
        <p:nvSpPr>
          <p:cNvPr id="11" name="TextBox 10">
            <a:extLst>
              <a:ext uri="{FF2B5EF4-FFF2-40B4-BE49-F238E27FC236}">
                <a16:creationId xmlns:a16="http://schemas.microsoft.com/office/drawing/2014/main" id="{C80E2864-79A0-419F-A451-6E3780A257F7}"/>
              </a:ext>
            </a:extLst>
          </p:cNvPr>
          <p:cNvSpPr txBox="1"/>
          <p:nvPr/>
        </p:nvSpPr>
        <p:spPr>
          <a:xfrm>
            <a:off x="4840553" y="4941136"/>
            <a:ext cx="1059149"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Customer</a:t>
            </a:r>
          </a:p>
        </p:txBody>
      </p:sp>
      <p:sp>
        <p:nvSpPr>
          <p:cNvPr id="12" name="TextBox 11">
            <a:extLst>
              <a:ext uri="{FF2B5EF4-FFF2-40B4-BE49-F238E27FC236}">
                <a16:creationId xmlns:a16="http://schemas.microsoft.com/office/drawing/2014/main" id="{E0F9A686-805F-4918-B0EE-247E47B78057}"/>
              </a:ext>
            </a:extLst>
          </p:cNvPr>
          <p:cNvSpPr txBox="1"/>
          <p:nvPr/>
        </p:nvSpPr>
        <p:spPr>
          <a:xfrm>
            <a:off x="6951928" y="4296876"/>
            <a:ext cx="966432"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Shipping</a:t>
            </a:r>
          </a:p>
        </p:txBody>
      </p:sp>
      <p:sp>
        <p:nvSpPr>
          <p:cNvPr id="13" name="TextBox 12">
            <a:extLst>
              <a:ext uri="{FF2B5EF4-FFF2-40B4-BE49-F238E27FC236}">
                <a16:creationId xmlns:a16="http://schemas.microsoft.com/office/drawing/2014/main" id="{A03F3D55-1665-4494-8D5C-9266103E68EB}"/>
              </a:ext>
            </a:extLst>
          </p:cNvPr>
          <p:cNvSpPr txBox="1"/>
          <p:nvPr/>
        </p:nvSpPr>
        <p:spPr>
          <a:xfrm>
            <a:off x="8397875" y="4184428"/>
            <a:ext cx="977781"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Payment</a:t>
            </a:r>
          </a:p>
        </p:txBody>
      </p:sp>
      <p:sp>
        <p:nvSpPr>
          <p:cNvPr id="16" name="TextBox 15">
            <a:extLst>
              <a:ext uri="{FF2B5EF4-FFF2-40B4-BE49-F238E27FC236}">
                <a16:creationId xmlns:a16="http://schemas.microsoft.com/office/drawing/2014/main" id="{D9367C11-6F58-4766-93C8-DBC78074532D}"/>
              </a:ext>
            </a:extLst>
          </p:cNvPr>
          <p:cNvSpPr txBox="1"/>
          <p:nvPr/>
        </p:nvSpPr>
        <p:spPr>
          <a:xfrm>
            <a:off x="9794875" y="4644803"/>
            <a:ext cx="873073"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dirty="0">
                <a:solidFill>
                  <a:schemeClr val="bg1"/>
                </a:solidFill>
                <a:latin typeface="Arial" pitchFamily="18"/>
                <a:ea typeface="Microsoft YaHei" pitchFamily="2"/>
                <a:cs typeface="Mangal" pitchFamily="2"/>
              </a:rPr>
              <a:t>Contact</a:t>
            </a:r>
          </a:p>
        </p:txBody>
      </p:sp>
      <p:sp>
        <p:nvSpPr>
          <p:cNvPr id="66" name="Freeform: Shape 56">
            <a:extLst>
              <a:ext uri="{FF2B5EF4-FFF2-40B4-BE49-F238E27FC236}">
                <a16:creationId xmlns:a16="http://schemas.microsoft.com/office/drawing/2014/main" id="{25C2D7B3-B55B-42AA-A505-0418641EE2D0}"/>
              </a:ext>
            </a:extLst>
          </p:cNvPr>
          <p:cNvSpPr/>
          <p:nvPr/>
        </p:nvSpPr>
        <p:spPr>
          <a:xfrm>
            <a:off x="5913438" y="3831167"/>
            <a:ext cx="0" cy="641615"/>
          </a:xfrm>
          <a:custGeom>
            <a:avLst/>
            <a:gdLst/>
            <a:ahLst/>
            <a:cxnLst>
              <a:cxn ang="3cd4">
                <a:pos x="hc" y="t"/>
              </a:cxn>
              <a:cxn ang="cd2">
                <a:pos x="l" y="vc"/>
              </a:cxn>
              <a:cxn ang="cd4">
                <a:pos x="hc" y="b"/>
              </a:cxn>
              <a:cxn ang="0">
                <a:pos x="r" y="vc"/>
              </a:cxn>
            </a:cxnLst>
            <a:rect l="l" t="t" r="r" b="b"/>
            <a:pathLst>
              <a:path h="2138" fill="none">
                <a:moveTo>
                  <a:pt x="0" y="0"/>
                </a:moveTo>
                <a:lnTo>
                  <a:pt x="0" y="2138"/>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cxnSp>
        <p:nvCxnSpPr>
          <p:cNvPr id="100398" name="Straight Arrow Connector 67">
            <a:extLst>
              <a:ext uri="{FF2B5EF4-FFF2-40B4-BE49-F238E27FC236}">
                <a16:creationId xmlns:a16="http://schemas.microsoft.com/office/drawing/2014/main" id="{50253FA3-FAFE-40B4-904C-4AABFF644DEB}"/>
              </a:ext>
            </a:extLst>
          </p:cNvPr>
          <p:cNvCxnSpPr>
            <a:cxnSpLocks/>
          </p:cNvCxnSpPr>
          <p:nvPr/>
        </p:nvCxnSpPr>
        <p:spPr bwMode="auto">
          <a:xfrm>
            <a:off x="1697303" y="4407959"/>
            <a:ext cx="1117864" cy="394229"/>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14" name="TextBox 13">
            <a:extLst>
              <a:ext uri="{FF2B5EF4-FFF2-40B4-BE49-F238E27FC236}">
                <a16:creationId xmlns:a16="http://schemas.microsoft.com/office/drawing/2014/main" id="{52473ACF-B1F8-4422-BBAA-74572943FADE}"/>
              </a:ext>
            </a:extLst>
          </p:cNvPr>
          <p:cNvSpPr txBox="1"/>
          <p:nvPr/>
        </p:nvSpPr>
        <p:spPr>
          <a:xfrm>
            <a:off x="1367896" y="4172522"/>
            <a:ext cx="814916"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dirty="0">
                <a:solidFill>
                  <a:schemeClr val="bg1"/>
                </a:solidFill>
                <a:latin typeface="Arial" pitchFamily="18"/>
                <a:ea typeface="Microsoft YaHei" pitchFamily="2"/>
                <a:cs typeface="Mangal" pitchFamily="2"/>
              </a:rPr>
              <a:t>Search</a:t>
            </a:r>
          </a:p>
        </p:txBody>
      </p:sp>
      <p:cxnSp>
        <p:nvCxnSpPr>
          <p:cNvPr id="100400" name="Straight Arrow Connector 70">
            <a:extLst>
              <a:ext uri="{FF2B5EF4-FFF2-40B4-BE49-F238E27FC236}">
                <a16:creationId xmlns:a16="http://schemas.microsoft.com/office/drawing/2014/main" id="{B188C7DE-A181-4205-AB00-BE8CBB158B56}"/>
              </a:ext>
            </a:extLst>
          </p:cNvPr>
          <p:cNvCxnSpPr>
            <a:cxnSpLocks/>
            <a:endCxn id="9" idx="0"/>
          </p:cNvCxnSpPr>
          <p:nvPr/>
        </p:nvCxnSpPr>
        <p:spPr bwMode="auto">
          <a:xfrm>
            <a:off x="2821782" y="3915834"/>
            <a:ext cx="433955" cy="637645"/>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7" name="TextBox 6">
            <a:extLst>
              <a:ext uri="{FF2B5EF4-FFF2-40B4-BE49-F238E27FC236}">
                <a16:creationId xmlns:a16="http://schemas.microsoft.com/office/drawing/2014/main" id="{875CB04B-4ED5-4610-89C6-B90A8E701344}"/>
              </a:ext>
            </a:extLst>
          </p:cNvPr>
          <p:cNvSpPr txBox="1"/>
          <p:nvPr/>
        </p:nvSpPr>
        <p:spPr>
          <a:xfrm>
            <a:off x="2226469" y="3671094"/>
            <a:ext cx="942835"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a:solidFill>
                  <a:schemeClr val="bg1"/>
                </a:solidFill>
                <a:latin typeface="Arial" pitchFamily="18"/>
                <a:ea typeface="Microsoft YaHei" pitchFamily="2"/>
                <a:cs typeface="Mangal" pitchFamily="2"/>
              </a:rPr>
              <a:t>Reviews</a:t>
            </a:r>
          </a:p>
        </p:txBody>
      </p:sp>
      <p:cxnSp>
        <p:nvCxnSpPr>
          <p:cNvPr id="100402" name="Straight Arrow Connector 73">
            <a:extLst>
              <a:ext uri="{FF2B5EF4-FFF2-40B4-BE49-F238E27FC236}">
                <a16:creationId xmlns:a16="http://schemas.microsoft.com/office/drawing/2014/main" id="{FA3A4F0E-0FA4-4E9C-B624-89A72EDA3E0F}"/>
              </a:ext>
            </a:extLst>
          </p:cNvPr>
          <p:cNvCxnSpPr>
            <a:cxnSpLocks/>
            <a:endCxn id="9" idx="3"/>
          </p:cNvCxnSpPr>
          <p:nvPr/>
        </p:nvCxnSpPr>
        <p:spPr bwMode="auto">
          <a:xfrm flipH="1">
            <a:off x="3692337" y="4276990"/>
            <a:ext cx="288321" cy="434773"/>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00403" name="Straight Arrow Connector 76">
            <a:extLst>
              <a:ext uri="{FF2B5EF4-FFF2-40B4-BE49-F238E27FC236}">
                <a16:creationId xmlns:a16="http://schemas.microsoft.com/office/drawing/2014/main" id="{630D14BA-6773-437D-A874-3F0D16FE7B3A}"/>
              </a:ext>
            </a:extLst>
          </p:cNvPr>
          <p:cNvCxnSpPr>
            <a:cxnSpLocks/>
            <a:endCxn id="10" idx="1"/>
          </p:cNvCxnSpPr>
          <p:nvPr/>
        </p:nvCxnSpPr>
        <p:spPr bwMode="auto">
          <a:xfrm>
            <a:off x="4094428" y="4300844"/>
            <a:ext cx="1262062" cy="363337"/>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00404" name="Straight Arrow Connector 79">
            <a:extLst>
              <a:ext uri="{FF2B5EF4-FFF2-40B4-BE49-F238E27FC236}">
                <a16:creationId xmlns:a16="http://schemas.microsoft.com/office/drawing/2014/main" id="{5B4A4723-F485-4120-8B3C-6D96CF0A73F4}"/>
              </a:ext>
            </a:extLst>
          </p:cNvPr>
          <p:cNvCxnSpPr>
            <a:cxnSpLocks/>
          </p:cNvCxnSpPr>
          <p:nvPr/>
        </p:nvCxnSpPr>
        <p:spPr bwMode="auto">
          <a:xfrm flipH="1">
            <a:off x="4382824" y="3779574"/>
            <a:ext cx="1217083" cy="470958"/>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B55A981C-80B0-45FA-84F8-932B896374E3}"/>
              </a:ext>
            </a:extLst>
          </p:cNvPr>
          <p:cNvSpPr txBox="1"/>
          <p:nvPr/>
        </p:nvSpPr>
        <p:spPr>
          <a:xfrm>
            <a:off x="3820584" y="4111668"/>
            <a:ext cx="547086"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dirty="0">
                <a:solidFill>
                  <a:schemeClr val="bg1"/>
                </a:solidFill>
                <a:latin typeface="Arial" pitchFamily="18"/>
                <a:ea typeface="Microsoft YaHei" pitchFamily="2"/>
                <a:cs typeface="Mangal" pitchFamily="2"/>
              </a:rPr>
              <a:t>Cart</a:t>
            </a:r>
          </a:p>
        </p:txBody>
      </p:sp>
      <p:cxnSp>
        <p:nvCxnSpPr>
          <p:cNvPr id="100406" name="Straight Arrow Connector 84">
            <a:extLst>
              <a:ext uri="{FF2B5EF4-FFF2-40B4-BE49-F238E27FC236}">
                <a16:creationId xmlns:a16="http://schemas.microsoft.com/office/drawing/2014/main" id="{F46F29D1-4B01-4FB3-8158-91C888562787}"/>
              </a:ext>
            </a:extLst>
          </p:cNvPr>
          <p:cNvCxnSpPr>
            <a:cxnSpLocks/>
            <a:endCxn id="15" idx="0"/>
          </p:cNvCxnSpPr>
          <p:nvPr/>
        </p:nvCxnSpPr>
        <p:spPr bwMode="auto">
          <a:xfrm>
            <a:off x="6168761" y="3825918"/>
            <a:ext cx="1365984" cy="1464468"/>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00407" name="Straight Arrow Connector 87">
            <a:extLst>
              <a:ext uri="{FF2B5EF4-FFF2-40B4-BE49-F238E27FC236}">
                <a16:creationId xmlns:a16="http://schemas.microsoft.com/office/drawing/2014/main" id="{FA38351D-AC4F-461C-9A5B-C23B892474B2}"/>
              </a:ext>
            </a:extLst>
          </p:cNvPr>
          <p:cNvCxnSpPr>
            <a:cxnSpLocks/>
          </p:cNvCxnSpPr>
          <p:nvPr/>
        </p:nvCxnSpPr>
        <p:spPr bwMode="auto">
          <a:xfrm>
            <a:off x="6389688" y="3847042"/>
            <a:ext cx="590021" cy="363803"/>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00408" name="Straight Arrow Connector 89">
            <a:extLst>
              <a:ext uri="{FF2B5EF4-FFF2-40B4-BE49-F238E27FC236}">
                <a16:creationId xmlns:a16="http://schemas.microsoft.com/office/drawing/2014/main" id="{46A6BE74-9B1A-477F-A63E-34D6748D7F3F}"/>
              </a:ext>
            </a:extLst>
          </p:cNvPr>
          <p:cNvCxnSpPr>
            <a:cxnSpLocks/>
          </p:cNvCxnSpPr>
          <p:nvPr/>
        </p:nvCxnSpPr>
        <p:spPr bwMode="auto">
          <a:xfrm>
            <a:off x="6328834" y="3733271"/>
            <a:ext cx="2442104" cy="351896"/>
          </a:xfrm>
          <a:prstGeom prst="straightConnector1">
            <a:avLst/>
          </a:prstGeom>
          <a:noFill/>
          <a:ln w="0">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8" name="TextBox 7">
            <a:extLst>
              <a:ext uri="{FF2B5EF4-FFF2-40B4-BE49-F238E27FC236}">
                <a16:creationId xmlns:a16="http://schemas.microsoft.com/office/drawing/2014/main" id="{24ED0399-3559-49CB-A4C6-066FC9B6B840}"/>
              </a:ext>
            </a:extLst>
          </p:cNvPr>
          <p:cNvSpPr txBox="1"/>
          <p:nvPr/>
        </p:nvSpPr>
        <p:spPr>
          <a:xfrm>
            <a:off x="5452953" y="3666972"/>
            <a:ext cx="1036066" cy="316568"/>
          </a:xfrm>
          <a:prstGeom prst="rect">
            <a:avLst/>
          </a:prstGeom>
          <a:solidFill>
            <a:schemeClr val="accent1"/>
          </a:solidFill>
          <a:ln w="0">
            <a:solidFill>
              <a:schemeClr val="accent3"/>
            </a:solidFill>
            <a:prstDash val="solid"/>
          </a:ln>
        </p:spPr>
        <p:txBody>
          <a:bodyPr wrap="none" lIns="75000" tIns="37500" rIns="75000" bIns="37500" anchor="ctr" compatLnSpc="0">
            <a:spAutoFit/>
          </a:bodyPr>
          <a:lstStyle/>
          <a:p>
            <a:pPr algn="ctr" defTabSz="914363" fontAlgn="auto">
              <a:spcBef>
                <a:spcPts val="0"/>
              </a:spcBef>
              <a:spcAft>
                <a:spcPts val="0"/>
              </a:spcAft>
              <a:defRPr/>
            </a:pPr>
            <a:r>
              <a:rPr lang="en-US" sz="1633" dirty="0">
                <a:solidFill>
                  <a:schemeClr val="bg1"/>
                </a:solidFill>
                <a:latin typeface="Arial" pitchFamily="18"/>
                <a:ea typeface="Microsoft YaHei" pitchFamily="2"/>
                <a:cs typeface="Mangal" pitchFamily="2"/>
              </a:rPr>
              <a:t>Checkout</a:t>
            </a:r>
          </a:p>
        </p:txBody>
      </p:sp>
      <p:cxnSp>
        <p:nvCxnSpPr>
          <p:cNvPr id="98" name="Straight Arrow Connector 97">
            <a:extLst>
              <a:ext uri="{FF2B5EF4-FFF2-40B4-BE49-F238E27FC236}">
                <a16:creationId xmlns:a16="http://schemas.microsoft.com/office/drawing/2014/main" id="{AB68AA88-2249-456A-B148-C055A2E8245D}"/>
              </a:ext>
            </a:extLst>
          </p:cNvPr>
          <p:cNvCxnSpPr>
            <a:cxnSpLocks noChangeShapeType="1"/>
            <a:endCxn id="11" idx="3"/>
          </p:cNvCxnSpPr>
          <p:nvPr/>
        </p:nvCxnSpPr>
        <p:spPr bwMode="auto">
          <a:xfrm flipH="1">
            <a:off x="5899702" y="4517803"/>
            <a:ext cx="2871237" cy="581617"/>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1" name="Straight Arrow Connector 100">
            <a:extLst>
              <a:ext uri="{FF2B5EF4-FFF2-40B4-BE49-F238E27FC236}">
                <a16:creationId xmlns:a16="http://schemas.microsoft.com/office/drawing/2014/main" id="{79D0869F-CB0E-4A1F-90D1-0589A703E0C2}"/>
              </a:ext>
            </a:extLst>
          </p:cNvPr>
          <p:cNvCxnSpPr>
            <a:cxnSpLocks noChangeShapeType="1"/>
            <a:stCxn id="12" idx="2"/>
            <a:endCxn id="11" idx="3"/>
          </p:cNvCxnSpPr>
          <p:nvPr/>
        </p:nvCxnSpPr>
        <p:spPr bwMode="auto">
          <a:xfrm flipH="1">
            <a:off x="5899702" y="4613444"/>
            <a:ext cx="1535442" cy="485976"/>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4" name="Straight Arrow Connector 103">
            <a:extLst>
              <a:ext uri="{FF2B5EF4-FFF2-40B4-BE49-F238E27FC236}">
                <a16:creationId xmlns:a16="http://schemas.microsoft.com/office/drawing/2014/main" id="{DC850D56-12CB-4AFA-9139-D1BAE4CA11DC}"/>
              </a:ext>
            </a:extLst>
          </p:cNvPr>
          <p:cNvCxnSpPr>
            <a:cxnSpLocks noChangeShapeType="1"/>
            <a:endCxn id="11" idx="3"/>
          </p:cNvCxnSpPr>
          <p:nvPr/>
        </p:nvCxnSpPr>
        <p:spPr bwMode="auto">
          <a:xfrm flipH="1" flipV="1">
            <a:off x="5899702" y="5099420"/>
            <a:ext cx="1217591" cy="30473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sp>
        <p:nvSpPr>
          <p:cNvPr id="108" name="Freeform: Shape 33">
            <a:extLst>
              <a:ext uri="{FF2B5EF4-FFF2-40B4-BE49-F238E27FC236}">
                <a16:creationId xmlns:a16="http://schemas.microsoft.com/office/drawing/2014/main" id="{71CAF45E-197B-4014-9EA5-4D40219E84B8}"/>
              </a:ext>
            </a:extLst>
          </p:cNvPr>
          <p:cNvSpPr/>
          <p:nvPr/>
        </p:nvSpPr>
        <p:spPr>
          <a:xfrm rot="18046896" flipH="1" flipV="1">
            <a:off x="7213203" y="4802849"/>
            <a:ext cx="631032" cy="381000"/>
          </a:xfrm>
          <a:custGeom>
            <a:avLst/>
            <a:gdLst/>
            <a:ahLst/>
            <a:cxnLst>
              <a:cxn ang="3cd4">
                <a:pos x="hc" y="t"/>
              </a:cxn>
              <a:cxn ang="cd2">
                <a:pos x="l" y="vc"/>
              </a:cxn>
              <a:cxn ang="cd4">
                <a:pos x="hc" y="b"/>
              </a:cxn>
              <a:cxn ang="0">
                <a:pos x="r" y="vc"/>
              </a:cxn>
            </a:cxnLst>
            <a:rect l="l" t="t" r="r" b="b"/>
            <a:pathLst>
              <a:path w="1" h="2764" fill="none">
                <a:moveTo>
                  <a:pt x="1" y="0"/>
                </a:moveTo>
                <a:lnTo>
                  <a:pt x="0" y="2764"/>
                </a:lnTo>
              </a:path>
            </a:pathLst>
          </a:custGeom>
          <a:noFill/>
          <a:ln w="0">
            <a:solidFill>
              <a:srgbClr val="000000"/>
            </a:solidFill>
            <a:prstDash val="solid"/>
            <a:headEnd type="arrow"/>
            <a:tailEnd type="arrow"/>
          </a:ln>
        </p:spPr>
        <p:txBody>
          <a:bodyPr wrap="none" lIns="75000" tIns="37500" rIns="75000" bIns="37500" anchor="ctr" compatLnSpc="0"/>
          <a:lstStyle/>
          <a:p>
            <a:pPr defTabSz="914363" fontAlgn="auto">
              <a:spcBef>
                <a:spcPts val="0"/>
              </a:spcBef>
              <a:spcAft>
                <a:spcPts val="0"/>
              </a:spcAft>
              <a:defRPr/>
            </a:pPr>
            <a:endParaRPr lang="en-US">
              <a:latin typeface="Arial" pitchFamily="18"/>
              <a:ea typeface="Microsoft YaHei" pitchFamily="2"/>
              <a:cs typeface="Mangal" pitchFamily="2"/>
            </a:endParaRPr>
          </a:p>
        </p:txBody>
      </p:sp>
      <p:sp>
        <p:nvSpPr>
          <p:cNvPr id="15" name="TextBox 14">
            <a:extLst>
              <a:ext uri="{FF2B5EF4-FFF2-40B4-BE49-F238E27FC236}">
                <a16:creationId xmlns:a16="http://schemas.microsoft.com/office/drawing/2014/main" id="{FB0AD0F7-D9DE-48AF-868D-F3E6E92C2DD6}"/>
              </a:ext>
            </a:extLst>
          </p:cNvPr>
          <p:cNvSpPr txBox="1"/>
          <p:nvPr/>
        </p:nvSpPr>
        <p:spPr>
          <a:xfrm>
            <a:off x="7191375" y="5290386"/>
            <a:ext cx="686740" cy="316568"/>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33" dirty="0">
                <a:solidFill>
                  <a:schemeClr val="bg1"/>
                </a:solidFill>
                <a:latin typeface="Arial" pitchFamily="18"/>
                <a:ea typeface="Microsoft YaHei" pitchFamily="2"/>
                <a:cs typeface="Mangal" pitchFamily="2"/>
              </a:rPr>
              <a:t>Order</a:t>
            </a:r>
          </a:p>
        </p:txBody>
      </p:sp>
    </p:spTree>
    <p:extLst>
      <p:ext uri="{BB962C8B-B14F-4D97-AF65-F5344CB8AC3E}">
        <p14:creationId xmlns:p14="http://schemas.microsoft.com/office/powerpoint/2010/main" val="1756971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1"/>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2"/>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4"/>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5"/>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16"/>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nodeType="afterEffect">
                                  <p:stCondLst>
                                    <p:cond delay="0"/>
                                  </p:stCondLst>
                                  <p:childTnLst>
                                    <p:set>
                                      <p:cBhvr>
                                        <p:cTn id="39" dur="1" fill="hold">
                                          <p:stCondLst>
                                            <p:cond delay="499"/>
                                          </p:stCondLst>
                                        </p:cTn>
                                        <p:tgtEl>
                                          <p:spTgt spid="26"/>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nodeType="afterEffect">
                                  <p:stCondLst>
                                    <p:cond delay="0"/>
                                  </p:stCondLst>
                                  <p:childTnLst>
                                    <p:set>
                                      <p:cBhvr>
                                        <p:cTn id="42" dur="1" fill="hold">
                                          <p:stCondLst>
                                            <p:cond delay="499"/>
                                          </p:stCondLst>
                                        </p:cTn>
                                        <p:tgtEl>
                                          <p:spTgt spid="29"/>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nodeType="afterEffect">
                                  <p:stCondLst>
                                    <p:cond delay="0"/>
                                  </p:stCondLst>
                                  <p:childTnLst>
                                    <p:set>
                                      <p:cBhvr>
                                        <p:cTn id="45" dur="1" fill="hold">
                                          <p:stCondLst>
                                            <p:cond delay="499"/>
                                          </p:stCondLst>
                                        </p:cTn>
                                        <p:tgtEl>
                                          <p:spTgt spid="31"/>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nodeType="afterEffect">
                                  <p:stCondLst>
                                    <p:cond delay="0"/>
                                  </p:stCondLst>
                                  <p:childTnLst>
                                    <p:set>
                                      <p:cBhvr>
                                        <p:cTn id="48" dur="1" fill="hold">
                                          <p:stCondLst>
                                            <p:cond delay="499"/>
                                          </p:stCondLst>
                                        </p:cTn>
                                        <p:tgtEl>
                                          <p:spTgt spid="32"/>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nodeType="afterEffect">
                                  <p:stCondLst>
                                    <p:cond delay="0"/>
                                  </p:stCondLst>
                                  <p:childTnLst>
                                    <p:set>
                                      <p:cBhvr>
                                        <p:cTn id="51" dur="1" fill="hold">
                                          <p:stCondLst>
                                            <p:cond delay="499"/>
                                          </p:stCondLst>
                                        </p:cTn>
                                        <p:tgtEl>
                                          <p:spTgt spid="33"/>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34"/>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nodeType="afterEffect">
                                  <p:stCondLst>
                                    <p:cond delay="0"/>
                                  </p:stCondLst>
                                  <p:childTnLst>
                                    <p:set>
                                      <p:cBhvr>
                                        <p:cTn id="57" dur="1" fill="hold">
                                          <p:stCondLst>
                                            <p:cond delay="499"/>
                                          </p:stCondLst>
                                        </p:cTn>
                                        <p:tgtEl>
                                          <p:spTgt spid="35"/>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nodeType="afterEffect">
                                  <p:stCondLst>
                                    <p:cond delay="0"/>
                                  </p:stCondLst>
                                  <p:childTnLst>
                                    <p:set>
                                      <p:cBhvr>
                                        <p:cTn id="60" dur="1" fill="hold">
                                          <p:stCondLst>
                                            <p:cond delay="499"/>
                                          </p:stCondLst>
                                        </p:cTn>
                                        <p:tgtEl>
                                          <p:spTgt spid="40"/>
                                        </p:tgtEl>
                                        <p:attrNameLst>
                                          <p:attrName>style.visibility</p:attrName>
                                        </p:attrNameLst>
                                      </p:cBhvr>
                                      <p:to>
                                        <p:strVal val="visible"/>
                                      </p:to>
                                    </p:set>
                                  </p:childTnLst>
                                </p:cTn>
                              </p:par>
                            </p:childTnLst>
                          </p:cTn>
                        </p:par>
                        <p:par>
                          <p:cTn id="61" fill="hold" nodeType="afterGroup">
                            <p:stCondLst>
                              <p:cond delay="9500"/>
                            </p:stCondLst>
                            <p:childTnLst>
                              <p:par>
                                <p:cTn id="62" presetID="1" presetClass="entr" presetSubtype="0" fill="hold" nodeType="afterEffect">
                                  <p:stCondLst>
                                    <p:cond delay="0"/>
                                  </p:stCondLst>
                                  <p:childTnLst>
                                    <p:set>
                                      <p:cBhvr>
                                        <p:cTn id="63" dur="1" fill="hold">
                                          <p:stCondLst>
                                            <p:cond delay="499"/>
                                          </p:stCondLst>
                                        </p:cTn>
                                        <p:tgtEl>
                                          <p:spTgt spid="41"/>
                                        </p:tgtEl>
                                        <p:attrNameLst>
                                          <p:attrName>style.visibility</p:attrName>
                                        </p:attrNameLst>
                                      </p:cBhvr>
                                      <p:to>
                                        <p:strVal val="visible"/>
                                      </p:to>
                                    </p:set>
                                  </p:childTnLst>
                                </p:cTn>
                              </p:par>
                            </p:childTnLst>
                          </p:cTn>
                        </p:par>
                        <p:par>
                          <p:cTn id="64" fill="hold" nodeType="afterGroup">
                            <p:stCondLst>
                              <p:cond delay="10000"/>
                            </p:stCondLst>
                            <p:childTnLst>
                              <p:par>
                                <p:cTn id="65" presetID="1" presetClass="entr" presetSubtype="0" fill="hold" nodeType="afterEffect">
                                  <p:stCondLst>
                                    <p:cond delay="0"/>
                                  </p:stCondLst>
                                  <p:childTnLst>
                                    <p:set>
                                      <p:cBhvr>
                                        <p:cTn id="66" dur="1" fill="hold">
                                          <p:stCondLst>
                                            <p:cond delay="499"/>
                                          </p:stCondLst>
                                        </p:cTn>
                                        <p:tgtEl>
                                          <p:spTgt spid="42"/>
                                        </p:tgtEl>
                                        <p:attrNameLst>
                                          <p:attrName>style.visibility</p:attrName>
                                        </p:attrNameLst>
                                      </p:cBhvr>
                                      <p:to>
                                        <p:strVal val="visible"/>
                                      </p:to>
                                    </p:set>
                                  </p:childTnLst>
                                </p:cTn>
                              </p:par>
                            </p:childTnLst>
                          </p:cTn>
                        </p:par>
                        <p:par>
                          <p:cTn id="67" fill="hold" nodeType="afterGroup">
                            <p:stCondLst>
                              <p:cond delay="10500"/>
                            </p:stCondLst>
                            <p:childTnLst>
                              <p:par>
                                <p:cTn id="68" presetID="1" presetClass="entr" presetSubtype="0" fill="hold" nodeType="afterEffect">
                                  <p:stCondLst>
                                    <p:cond delay="0"/>
                                  </p:stCondLst>
                                  <p:childTnLst>
                                    <p:set>
                                      <p:cBhvr>
                                        <p:cTn id="69" dur="1" fill="hold">
                                          <p:stCondLst>
                                            <p:cond delay="499"/>
                                          </p:stCondLst>
                                        </p:cTn>
                                        <p:tgtEl>
                                          <p:spTgt spid="43"/>
                                        </p:tgtEl>
                                        <p:attrNameLst>
                                          <p:attrName>style.visibility</p:attrName>
                                        </p:attrNameLst>
                                      </p:cBhvr>
                                      <p:to>
                                        <p:strVal val="visible"/>
                                      </p:to>
                                    </p:set>
                                  </p:childTnLst>
                                </p:cTn>
                              </p:par>
                            </p:childTnLst>
                          </p:cTn>
                        </p:par>
                        <p:par>
                          <p:cTn id="70" fill="hold" nodeType="afterGroup">
                            <p:stCondLst>
                              <p:cond delay="11000"/>
                            </p:stCondLst>
                            <p:childTnLst>
                              <p:par>
                                <p:cTn id="71" presetID="1" presetClass="entr" presetSubtype="0" fill="hold" nodeType="afterEffect">
                                  <p:stCondLst>
                                    <p:cond delay="0"/>
                                  </p:stCondLst>
                                  <p:childTnLst>
                                    <p:set>
                                      <p:cBhvr>
                                        <p:cTn id="72" dur="1" fill="hold">
                                          <p:stCondLst>
                                            <p:cond delay="499"/>
                                          </p:stCondLst>
                                        </p:cTn>
                                        <p:tgtEl>
                                          <p:spTgt spid="36"/>
                                        </p:tgtEl>
                                        <p:attrNameLst>
                                          <p:attrName>style.visibility</p:attrName>
                                        </p:attrNameLst>
                                      </p:cBhvr>
                                      <p:to>
                                        <p:strVal val="visible"/>
                                      </p:to>
                                    </p:set>
                                  </p:childTnLst>
                                </p:cTn>
                              </p:par>
                            </p:childTnLst>
                          </p:cTn>
                        </p:par>
                        <p:par>
                          <p:cTn id="73" fill="hold" nodeType="afterGroup">
                            <p:stCondLst>
                              <p:cond delay="11500"/>
                            </p:stCondLst>
                            <p:childTnLst>
                              <p:par>
                                <p:cTn id="74" presetID="1" presetClass="entr" presetSubtype="0" fill="hold" nodeType="afterEffect">
                                  <p:stCondLst>
                                    <p:cond delay="0"/>
                                  </p:stCondLst>
                                  <p:childTnLst>
                                    <p:set>
                                      <p:cBhvr>
                                        <p:cTn id="75" dur="1" fill="hold">
                                          <p:stCondLst>
                                            <p:cond delay="499"/>
                                          </p:stCondLst>
                                        </p:cTn>
                                        <p:tgtEl>
                                          <p:spTgt spid="37"/>
                                        </p:tgtEl>
                                        <p:attrNameLst>
                                          <p:attrName>style.visibility</p:attrName>
                                        </p:attrNameLst>
                                      </p:cBhvr>
                                      <p:to>
                                        <p:strVal val="visible"/>
                                      </p:to>
                                    </p:set>
                                  </p:childTnLst>
                                </p:cTn>
                              </p:par>
                            </p:childTnLst>
                          </p:cTn>
                        </p:par>
                        <p:par>
                          <p:cTn id="76" fill="hold" nodeType="afterGroup">
                            <p:stCondLst>
                              <p:cond delay="12000"/>
                            </p:stCondLst>
                            <p:childTnLst>
                              <p:par>
                                <p:cTn id="77" presetID="1" presetClass="entr" presetSubtype="0" fill="hold" nodeType="afterEffect">
                                  <p:stCondLst>
                                    <p:cond delay="0"/>
                                  </p:stCondLst>
                                  <p:childTnLst>
                                    <p:set>
                                      <p:cBhvr>
                                        <p:cTn id="78" dur="1" fill="hold">
                                          <p:stCondLst>
                                            <p:cond delay="499"/>
                                          </p:stCondLst>
                                        </p:cTn>
                                        <p:tgtEl>
                                          <p:spTgt spid="38"/>
                                        </p:tgtEl>
                                        <p:attrNameLst>
                                          <p:attrName>style.visibility</p:attrName>
                                        </p:attrNameLst>
                                      </p:cBhvr>
                                      <p:to>
                                        <p:strVal val="visible"/>
                                      </p:to>
                                    </p:set>
                                  </p:childTnLst>
                                </p:cTn>
                              </p:par>
                            </p:childTnLst>
                          </p:cTn>
                        </p:par>
                        <p:par>
                          <p:cTn id="79" fill="hold" nodeType="afterGroup">
                            <p:stCondLst>
                              <p:cond delay="12500"/>
                            </p:stCondLst>
                            <p:childTnLst>
                              <p:par>
                                <p:cTn id="80" presetID="1" presetClass="entr" presetSubtype="0" fill="hold" nodeType="afterEffect">
                                  <p:stCondLst>
                                    <p:cond delay="0"/>
                                  </p:stCondLst>
                                  <p:childTnLst>
                                    <p:set>
                                      <p:cBhvr>
                                        <p:cTn id="81" dur="1" fill="hold">
                                          <p:stCondLst>
                                            <p:cond delay="499"/>
                                          </p:stCondLst>
                                        </p:cTn>
                                        <p:tgtEl>
                                          <p:spTgt spid="39"/>
                                        </p:tgtEl>
                                        <p:attrNameLst>
                                          <p:attrName>style.visibility</p:attrName>
                                        </p:attrNameLst>
                                      </p:cBhvr>
                                      <p:to>
                                        <p:strVal val="visible"/>
                                      </p:to>
                                    </p:set>
                                  </p:childTnLst>
                                </p:cTn>
                              </p:par>
                            </p:childTnLst>
                          </p:cTn>
                        </p:par>
                        <p:par>
                          <p:cTn id="82" fill="hold" nodeType="afterGroup">
                            <p:stCondLst>
                              <p:cond delay="13000"/>
                            </p:stCondLst>
                            <p:childTnLst>
                              <p:par>
                                <p:cTn id="83" presetID="1" presetClass="entr" presetSubtype="0" fill="hold" nodeType="afterEffect">
                                  <p:stCondLst>
                                    <p:cond delay="0"/>
                                  </p:stCondLst>
                                  <p:childTnLst>
                                    <p:set>
                                      <p:cBhvr>
                                        <p:cTn id="84" dur="1" fill="hold">
                                          <p:stCondLst>
                                            <p:cond delay="499"/>
                                          </p:stCondLst>
                                        </p:cTn>
                                        <p:tgtEl>
                                          <p:spTgt spid="44"/>
                                        </p:tgtEl>
                                        <p:attrNameLst>
                                          <p:attrName>style.visibility</p:attrName>
                                        </p:attrNameLst>
                                      </p:cBhvr>
                                      <p:to>
                                        <p:strVal val="visible"/>
                                      </p:to>
                                    </p:set>
                                  </p:childTnLst>
                                </p:cTn>
                              </p:par>
                            </p:childTnLst>
                          </p:cTn>
                        </p:par>
                        <p:par>
                          <p:cTn id="85" fill="hold" nodeType="afterGroup">
                            <p:stCondLst>
                              <p:cond delay="13500"/>
                            </p:stCondLst>
                            <p:childTnLst>
                              <p:par>
                                <p:cTn id="86" presetID="1" presetClass="entr" presetSubtype="0" fill="hold" nodeType="afterEffect">
                                  <p:stCondLst>
                                    <p:cond delay="0"/>
                                  </p:stCondLst>
                                  <p:childTnLst>
                                    <p:set>
                                      <p:cBhvr>
                                        <p:cTn id="87" dur="1" fill="hold">
                                          <p:stCondLst>
                                            <p:cond delay="499"/>
                                          </p:stCondLst>
                                        </p:cTn>
                                        <p:tgtEl>
                                          <p:spTgt spid="45"/>
                                        </p:tgtEl>
                                        <p:attrNameLst>
                                          <p:attrName>style.visibility</p:attrName>
                                        </p:attrNameLst>
                                      </p:cBhvr>
                                      <p:to>
                                        <p:strVal val="visible"/>
                                      </p:to>
                                    </p:set>
                                  </p:childTnLst>
                                </p:cTn>
                              </p:par>
                            </p:childTnLst>
                          </p:cTn>
                        </p:par>
                        <p:par>
                          <p:cTn id="88" fill="hold" nodeType="afterGroup">
                            <p:stCondLst>
                              <p:cond delay="14000"/>
                            </p:stCondLst>
                            <p:childTnLst>
                              <p:par>
                                <p:cTn id="89" presetID="1" presetClass="entr" presetSubtype="0" fill="hold" nodeType="afterEffect">
                                  <p:stCondLst>
                                    <p:cond delay="0"/>
                                  </p:stCondLst>
                                  <p:childTnLst>
                                    <p:set>
                                      <p:cBhvr>
                                        <p:cTn id="90" dur="1" fill="hold">
                                          <p:stCondLst>
                                            <p:cond delay="499"/>
                                          </p:stCondLst>
                                        </p:cTn>
                                        <p:tgtEl>
                                          <p:spTgt spid="46"/>
                                        </p:tgtEl>
                                        <p:attrNameLst>
                                          <p:attrName>style.visibility</p:attrName>
                                        </p:attrNameLst>
                                      </p:cBhvr>
                                      <p:to>
                                        <p:strVal val="visible"/>
                                      </p:to>
                                    </p:set>
                                  </p:childTnLst>
                                </p:cTn>
                              </p:par>
                            </p:childTnLst>
                          </p:cTn>
                        </p:par>
                        <p:par>
                          <p:cTn id="91" fill="hold" nodeType="afterGroup">
                            <p:stCondLst>
                              <p:cond delay="14500"/>
                            </p:stCondLst>
                            <p:childTnLst>
                              <p:par>
                                <p:cTn id="92" presetID="1" presetClass="entr" presetSubtype="0" fill="hold" nodeType="afterEffect">
                                  <p:stCondLst>
                                    <p:cond delay="0"/>
                                  </p:stCondLst>
                                  <p:childTnLst>
                                    <p:set>
                                      <p:cBhvr>
                                        <p:cTn id="93" dur="1" fill="hold">
                                          <p:stCondLst>
                                            <p:cond delay="499"/>
                                          </p:stCondLst>
                                        </p:cTn>
                                        <p:tgtEl>
                                          <p:spTgt spid="47"/>
                                        </p:tgtEl>
                                        <p:attrNameLst>
                                          <p:attrName>style.visibility</p:attrName>
                                        </p:attrNameLst>
                                      </p:cBhvr>
                                      <p:to>
                                        <p:strVal val="visible"/>
                                      </p:to>
                                    </p:set>
                                  </p:childTnLst>
                                </p:cTn>
                              </p:par>
                            </p:childTnLst>
                          </p:cTn>
                        </p:par>
                        <p:par>
                          <p:cTn id="94" fill="hold" nodeType="afterGroup">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48"/>
                                        </p:tgtEl>
                                        <p:attrNameLst>
                                          <p:attrName>style.visibility</p:attrName>
                                        </p:attrNameLst>
                                      </p:cBhvr>
                                      <p:to>
                                        <p:strVal val="visible"/>
                                      </p:to>
                                    </p:set>
                                  </p:childTnLst>
                                </p:cTn>
                              </p:par>
                            </p:childTnLst>
                          </p:cTn>
                        </p:par>
                        <p:par>
                          <p:cTn id="97" fill="hold" nodeType="afterGroup">
                            <p:stCondLst>
                              <p:cond delay="15500"/>
                            </p:stCondLst>
                            <p:childTnLst>
                              <p:par>
                                <p:cTn id="98" presetID="1" presetClass="entr" presetSubtype="0" fill="hold" nodeType="afterEffect">
                                  <p:stCondLst>
                                    <p:cond delay="0"/>
                                  </p:stCondLst>
                                  <p:childTnLst>
                                    <p:set>
                                      <p:cBhvr>
                                        <p:cTn id="99" dur="1" fill="hold">
                                          <p:stCondLst>
                                            <p:cond delay="499"/>
                                          </p:stCondLst>
                                        </p:cTn>
                                        <p:tgtEl>
                                          <p:spTgt spid="49"/>
                                        </p:tgtEl>
                                        <p:attrNameLst>
                                          <p:attrName>style.visibility</p:attrName>
                                        </p:attrNameLst>
                                      </p:cBhvr>
                                      <p:to>
                                        <p:strVal val="visible"/>
                                      </p:to>
                                    </p:set>
                                  </p:childTnLst>
                                </p:cTn>
                              </p:par>
                            </p:childTnLst>
                          </p:cTn>
                        </p:par>
                        <p:par>
                          <p:cTn id="100" fill="hold" nodeType="afterGroup">
                            <p:stCondLst>
                              <p:cond delay="16000"/>
                            </p:stCondLst>
                            <p:childTnLst>
                              <p:par>
                                <p:cTn id="101" presetID="1" presetClass="entr" presetSubtype="0" fill="hold" nodeType="afterEffect">
                                  <p:stCondLst>
                                    <p:cond delay="0"/>
                                  </p:stCondLst>
                                  <p:childTnLst>
                                    <p:set>
                                      <p:cBhvr>
                                        <p:cTn id="102" dur="1" fill="hold">
                                          <p:stCondLst>
                                            <p:cond delay="499"/>
                                          </p:stCondLst>
                                        </p:cTn>
                                        <p:tgtEl>
                                          <p:spTgt spid="50"/>
                                        </p:tgtEl>
                                        <p:attrNameLst>
                                          <p:attrName>style.visibility</p:attrName>
                                        </p:attrNameLst>
                                      </p:cBhvr>
                                      <p:to>
                                        <p:strVal val="visible"/>
                                      </p:to>
                                    </p:set>
                                  </p:childTnLst>
                                </p:cTn>
                              </p:par>
                            </p:childTnLst>
                          </p:cTn>
                        </p:par>
                        <p:par>
                          <p:cTn id="103" fill="hold" nodeType="afterGroup">
                            <p:stCondLst>
                              <p:cond delay="16500"/>
                            </p:stCondLst>
                            <p:childTnLst>
                              <p:par>
                                <p:cTn id="104" presetID="1" presetClass="entr" presetSubtype="0" fill="hold" nodeType="afterEffect">
                                  <p:stCondLst>
                                    <p:cond delay="0"/>
                                  </p:stCondLst>
                                  <p:childTnLst>
                                    <p:set>
                                      <p:cBhvr>
                                        <p:cTn id="105" dur="1" fill="hold">
                                          <p:stCondLst>
                                            <p:cond delay="499"/>
                                          </p:stCondLst>
                                        </p:cTn>
                                        <p:tgtEl>
                                          <p:spTgt spid="51"/>
                                        </p:tgtEl>
                                        <p:attrNameLst>
                                          <p:attrName>style.visibility</p:attrName>
                                        </p:attrNameLst>
                                      </p:cBhvr>
                                      <p:to>
                                        <p:strVal val="visible"/>
                                      </p:to>
                                    </p:set>
                                  </p:childTnLst>
                                </p:cTn>
                              </p:par>
                            </p:childTnLst>
                          </p:cTn>
                        </p:par>
                        <p:par>
                          <p:cTn id="106" fill="hold" nodeType="afterGroup">
                            <p:stCondLst>
                              <p:cond delay="17000"/>
                            </p:stCondLst>
                            <p:childTnLst>
                              <p:par>
                                <p:cTn id="107" presetID="1" presetClass="entr" presetSubtype="0" fill="hold" nodeType="afterEffect">
                                  <p:stCondLst>
                                    <p:cond delay="0"/>
                                  </p:stCondLst>
                                  <p:childTnLst>
                                    <p:set>
                                      <p:cBhvr>
                                        <p:cTn id="108" dur="1" fill="hold">
                                          <p:stCondLst>
                                            <p:cond delay="499"/>
                                          </p:stCondLst>
                                        </p:cTn>
                                        <p:tgtEl>
                                          <p:spTgt spid="52"/>
                                        </p:tgtEl>
                                        <p:attrNameLst>
                                          <p:attrName>style.visibility</p:attrName>
                                        </p:attrNameLst>
                                      </p:cBhvr>
                                      <p:to>
                                        <p:strVal val="visible"/>
                                      </p:to>
                                    </p:set>
                                  </p:childTnLst>
                                </p:cTn>
                              </p:par>
                            </p:childTnLst>
                          </p:cTn>
                        </p:par>
                        <p:par>
                          <p:cTn id="109" fill="hold" nodeType="afterGroup">
                            <p:stCondLst>
                              <p:cond delay="17500"/>
                            </p:stCondLst>
                            <p:childTnLst>
                              <p:par>
                                <p:cTn id="110" presetID="1" presetClass="entr" presetSubtype="0" fill="hold" nodeType="afterEffect">
                                  <p:stCondLst>
                                    <p:cond delay="0"/>
                                  </p:stCondLst>
                                  <p:childTnLst>
                                    <p:set>
                                      <p:cBhvr>
                                        <p:cTn id="111" dur="1" fill="hold">
                                          <p:stCondLst>
                                            <p:cond delay="499"/>
                                          </p:stCondLst>
                                        </p:cTn>
                                        <p:tgtEl>
                                          <p:spTgt spid="53"/>
                                        </p:tgtEl>
                                        <p:attrNameLst>
                                          <p:attrName>style.visibility</p:attrName>
                                        </p:attrNameLst>
                                      </p:cBhvr>
                                      <p:to>
                                        <p:strVal val="visible"/>
                                      </p:to>
                                    </p:set>
                                  </p:childTnLst>
                                </p:cTn>
                              </p:par>
                            </p:childTnLst>
                          </p:cTn>
                        </p:par>
                        <p:par>
                          <p:cTn id="112" fill="hold" nodeType="afterGroup">
                            <p:stCondLst>
                              <p:cond delay="18000"/>
                            </p:stCondLst>
                            <p:childTnLst>
                              <p:par>
                                <p:cTn id="113" presetID="1" presetClass="entr" presetSubtype="0" fill="hold" nodeType="afterEffect">
                                  <p:stCondLst>
                                    <p:cond delay="0"/>
                                  </p:stCondLst>
                                  <p:childTnLst>
                                    <p:set>
                                      <p:cBhvr>
                                        <p:cTn id="114" dur="1" fill="hold">
                                          <p:stCondLst>
                                            <p:cond delay="499"/>
                                          </p:stCondLst>
                                        </p:cTn>
                                        <p:tgtEl>
                                          <p:spTgt spid="54"/>
                                        </p:tgtEl>
                                        <p:attrNameLst>
                                          <p:attrName>style.visibility</p:attrName>
                                        </p:attrNameLst>
                                      </p:cBhvr>
                                      <p:to>
                                        <p:strVal val="visible"/>
                                      </p:to>
                                    </p:set>
                                  </p:childTnLst>
                                </p:cTn>
                              </p:par>
                            </p:childTnLst>
                          </p:cTn>
                        </p:par>
                        <p:par>
                          <p:cTn id="115" fill="hold" nodeType="afterGroup">
                            <p:stCondLst>
                              <p:cond delay="18500"/>
                            </p:stCondLst>
                            <p:childTnLst>
                              <p:par>
                                <p:cTn id="116" presetID="1" presetClass="entr" presetSubtype="0" fill="hold" nodeType="afterEffect">
                                  <p:stCondLst>
                                    <p:cond delay="0"/>
                                  </p:stCondLst>
                                  <p:childTnLst>
                                    <p:set>
                                      <p:cBhvr>
                                        <p:cTn id="117" dur="1" fill="hold">
                                          <p:stCondLst>
                                            <p:cond delay="499"/>
                                          </p:stCondLst>
                                        </p:cTn>
                                        <p:tgtEl>
                                          <p:spTgt spid="55"/>
                                        </p:tgtEl>
                                        <p:attrNameLst>
                                          <p:attrName>style.visibility</p:attrName>
                                        </p:attrNameLst>
                                      </p:cBhvr>
                                      <p:to>
                                        <p:strVal val="visible"/>
                                      </p:to>
                                    </p:set>
                                  </p:childTnLst>
                                </p:cTn>
                              </p:par>
                            </p:childTnLst>
                          </p:cTn>
                        </p:par>
                        <p:par>
                          <p:cTn id="118" fill="hold" nodeType="afterGroup">
                            <p:stCondLst>
                              <p:cond delay="19000"/>
                            </p:stCondLst>
                            <p:childTnLst>
                              <p:par>
                                <p:cTn id="119" presetID="1" presetClass="entr" presetSubtype="0" fill="hold" nodeType="afterEffect">
                                  <p:stCondLst>
                                    <p:cond delay="0"/>
                                  </p:stCondLst>
                                  <p:childTnLst>
                                    <p:set>
                                      <p:cBhvr>
                                        <p:cTn id="120" dur="1" fill="hold">
                                          <p:stCondLst>
                                            <p:cond delay="499"/>
                                          </p:stCondLst>
                                        </p:cTn>
                                        <p:tgtEl>
                                          <p:spTgt spid="56"/>
                                        </p:tgtEl>
                                        <p:attrNameLst>
                                          <p:attrName>style.visibility</p:attrName>
                                        </p:attrNameLst>
                                      </p:cBhvr>
                                      <p:to>
                                        <p:strVal val="visible"/>
                                      </p:to>
                                    </p:set>
                                  </p:childTnLst>
                                </p:cTn>
                              </p:par>
                            </p:childTnLst>
                          </p:cTn>
                        </p:par>
                        <p:par>
                          <p:cTn id="121" fill="hold" nodeType="afterGroup">
                            <p:stCondLst>
                              <p:cond delay="19500"/>
                            </p:stCondLst>
                            <p:childTnLst>
                              <p:par>
                                <p:cTn id="122" presetID="1" presetClass="entr" presetSubtype="0" fill="hold" nodeType="afterEffect">
                                  <p:stCondLst>
                                    <p:cond delay="0"/>
                                  </p:stCondLst>
                                  <p:childTnLst>
                                    <p:set>
                                      <p:cBhvr>
                                        <p:cTn id="123" dur="1" fill="hold">
                                          <p:stCondLst>
                                            <p:cond delay="499"/>
                                          </p:stCondLst>
                                        </p:cTn>
                                        <p:tgtEl>
                                          <p:spTgt spid="57"/>
                                        </p:tgtEl>
                                        <p:attrNameLst>
                                          <p:attrName>style.visibility</p:attrName>
                                        </p:attrNameLst>
                                      </p:cBhvr>
                                      <p:to>
                                        <p:strVal val="visible"/>
                                      </p:to>
                                    </p:set>
                                  </p:childTnLst>
                                </p:cTn>
                              </p:par>
                            </p:childTnLst>
                          </p:cTn>
                        </p:par>
                        <p:par>
                          <p:cTn id="124" fill="hold" nodeType="afterGroup">
                            <p:stCondLst>
                              <p:cond delay="20000"/>
                            </p:stCondLst>
                            <p:childTnLst>
                              <p:par>
                                <p:cTn id="125" presetID="1" presetClass="entr" presetSubtype="0" fill="hold" nodeType="afterEffect">
                                  <p:stCondLst>
                                    <p:cond delay="0"/>
                                  </p:stCondLst>
                                  <p:childTnLst>
                                    <p:set>
                                      <p:cBhvr>
                                        <p:cTn id="126" dur="1" fill="hold">
                                          <p:stCondLst>
                                            <p:cond delay="499"/>
                                          </p:stCondLst>
                                        </p:cTn>
                                        <p:tgtEl>
                                          <p:spTgt spid="58"/>
                                        </p:tgtEl>
                                        <p:attrNameLst>
                                          <p:attrName>style.visibility</p:attrName>
                                        </p:attrNameLst>
                                      </p:cBhvr>
                                      <p:to>
                                        <p:strVal val="visible"/>
                                      </p:to>
                                    </p:set>
                                  </p:childTnLst>
                                </p:cTn>
                              </p:par>
                            </p:childTnLst>
                          </p:cTn>
                        </p:par>
                        <p:par>
                          <p:cTn id="127" fill="hold" nodeType="afterGroup">
                            <p:stCondLst>
                              <p:cond delay="20500"/>
                            </p:stCondLst>
                            <p:childTnLst>
                              <p:par>
                                <p:cTn id="128" presetID="1" presetClass="entr" presetSubtype="0" fill="hold" nodeType="afterEffect">
                                  <p:stCondLst>
                                    <p:cond delay="0"/>
                                  </p:stCondLst>
                                  <p:childTnLst>
                                    <p:set>
                                      <p:cBhvr>
                                        <p:cTn id="129" dur="1" fill="hold">
                                          <p:stCondLst>
                                            <p:cond delay="499"/>
                                          </p:stCondLst>
                                        </p:cTn>
                                        <p:tgtEl>
                                          <p:spTgt spid="59"/>
                                        </p:tgtEl>
                                        <p:attrNameLst>
                                          <p:attrName>style.visibility</p:attrName>
                                        </p:attrNameLst>
                                      </p:cBhvr>
                                      <p:to>
                                        <p:strVal val="visible"/>
                                      </p:to>
                                    </p:set>
                                  </p:childTnLst>
                                </p:cTn>
                              </p:par>
                            </p:childTnLst>
                          </p:cTn>
                        </p:par>
                        <p:par>
                          <p:cTn id="130" fill="hold" nodeType="afterGroup">
                            <p:stCondLst>
                              <p:cond delay="21000"/>
                            </p:stCondLst>
                            <p:childTnLst>
                              <p:par>
                                <p:cTn id="131" presetID="1" presetClass="entr" presetSubtype="0" fill="hold" nodeType="afterEffect">
                                  <p:stCondLst>
                                    <p:cond delay="0"/>
                                  </p:stCondLst>
                                  <p:childTnLst>
                                    <p:set>
                                      <p:cBhvr>
                                        <p:cTn id="132" dur="1" fill="hold">
                                          <p:stCondLst>
                                            <p:cond delay="499"/>
                                          </p:stCondLst>
                                        </p:cTn>
                                        <p:tgtEl>
                                          <p:spTgt spid="60"/>
                                        </p:tgtEl>
                                        <p:attrNameLst>
                                          <p:attrName>style.visibility</p:attrName>
                                        </p:attrNameLst>
                                      </p:cBhvr>
                                      <p:to>
                                        <p:strVal val="visible"/>
                                      </p:to>
                                    </p:set>
                                  </p:childTnLst>
                                </p:cTn>
                              </p:par>
                            </p:childTnLst>
                          </p:cTn>
                        </p:par>
                        <p:par>
                          <p:cTn id="133" fill="hold" nodeType="afterGroup">
                            <p:stCondLst>
                              <p:cond delay="21500"/>
                            </p:stCondLst>
                            <p:childTnLst>
                              <p:par>
                                <p:cTn id="134" presetID="1" presetClass="entr" presetSubtype="0" fill="hold" nodeType="afterEffect">
                                  <p:stCondLst>
                                    <p:cond delay="0"/>
                                  </p:stCondLst>
                                  <p:childTnLst>
                                    <p:set>
                                      <p:cBhvr>
                                        <p:cTn id="135" dur="1" fill="hold">
                                          <p:stCondLst>
                                            <p:cond delay="499"/>
                                          </p:stCondLst>
                                        </p:cTn>
                                        <p:tgtEl>
                                          <p:spTgt spid="62"/>
                                        </p:tgtEl>
                                        <p:attrNameLst>
                                          <p:attrName>style.visibility</p:attrName>
                                        </p:attrNameLst>
                                      </p:cBhvr>
                                      <p:to>
                                        <p:strVal val="visible"/>
                                      </p:to>
                                    </p:set>
                                  </p:childTnLst>
                                </p:cTn>
                              </p:par>
                            </p:childTnLst>
                          </p:cTn>
                        </p:par>
                        <p:par>
                          <p:cTn id="136" fill="hold" nodeType="afterGroup">
                            <p:stCondLst>
                              <p:cond delay="22000"/>
                            </p:stCondLst>
                            <p:childTnLst>
                              <p:par>
                                <p:cTn id="137" presetID="1" presetClass="entr" presetSubtype="0" fill="hold" nodeType="afterEffect">
                                  <p:stCondLst>
                                    <p:cond delay="0"/>
                                  </p:stCondLst>
                                  <p:childTnLst>
                                    <p:set>
                                      <p:cBhvr>
                                        <p:cTn id="138" dur="1" fill="hold">
                                          <p:stCondLst>
                                            <p:cond delay="499"/>
                                          </p:stCondLst>
                                        </p:cTn>
                                        <p:tgtEl>
                                          <p:spTgt spid="63"/>
                                        </p:tgtEl>
                                        <p:attrNameLst>
                                          <p:attrName>style.visibility</p:attrName>
                                        </p:attrNameLst>
                                      </p:cBhvr>
                                      <p:to>
                                        <p:strVal val="visible"/>
                                      </p:to>
                                    </p:set>
                                  </p:childTnLst>
                                </p:cTn>
                              </p:par>
                            </p:childTnLst>
                          </p:cTn>
                        </p:par>
                        <p:par>
                          <p:cTn id="139" fill="hold" nodeType="afterGroup">
                            <p:stCondLst>
                              <p:cond delay="22500"/>
                            </p:stCondLst>
                            <p:childTnLst>
                              <p:par>
                                <p:cTn id="140" presetID="1" presetClass="entr" presetSubtype="0" fill="hold" grpId="0" nodeType="afterEffect">
                                  <p:stCondLst>
                                    <p:cond delay="0"/>
                                  </p:stCondLst>
                                  <p:childTnLst>
                                    <p:set>
                                      <p:cBhvr>
                                        <p:cTn id="141" dur="1" fill="hold">
                                          <p:stCondLst>
                                            <p:cond delay="499"/>
                                          </p:stCondLst>
                                        </p:cTn>
                                        <p:tgtEl>
                                          <p:spTgt spid="64"/>
                                        </p:tgtEl>
                                        <p:attrNameLst>
                                          <p:attrName>style.visibility</p:attrName>
                                        </p:attrNameLst>
                                      </p:cBhvr>
                                      <p:to>
                                        <p:strVal val="visible"/>
                                      </p:to>
                                    </p:set>
                                  </p:childTnLst>
                                </p:cTn>
                              </p:par>
                            </p:childTnLst>
                          </p:cTn>
                        </p:par>
                        <p:par>
                          <p:cTn id="142" fill="hold" nodeType="afterGroup">
                            <p:stCondLst>
                              <p:cond delay="23000"/>
                            </p:stCondLst>
                            <p:childTnLst>
                              <p:par>
                                <p:cTn id="143" presetID="1" presetClass="entr" presetSubtype="0" fill="hold" grpId="0" nodeType="afterEffect">
                                  <p:stCondLst>
                                    <p:cond delay="0"/>
                                  </p:stCondLst>
                                  <p:childTnLst>
                                    <p:set>
                                      <p:cBhvr>
                                        <p:cTn id="144" dur="1" fill="hold">
                                          <p:stCondLst>
                                            <p:cond delay="499"/>
                                          </p:stCondLst>
                                        </p:cTn>
                                        <p:tgtEl>
                                          <p:spTgt spid="65"/>
                                        </p:tgtEl>
                                        <p:attrNameLst>
                                          <p:attrName>style.visibility</p:attrName>
                                        </p:attrNameLst>
                                      </p:cBhvr>
                                      <p:to>
                                        <p:strVal val="visible"/>
                                      </p:to>
                                    </p:set>
                                  </p:childTnLst>
                                </p:cTn>
                              </p:par>
                            </p:childTnLst>
                          </p:cTn>
                        </p:par>
                        <p:par>
                          <p:cTn id="145" fill="hold" nodeType="afterGroup">
                            <p:stCondLst>
                              <p:cond delay="23500"/>
                            </p:stCondLst>
                            <p:childTnLst>
                              <p:par>
                                <p:cTn id="146" presetID="1" presetClass="entr" presetSubtype="0" fill="hold" nodeType="afterEffect">
                                  <p:stCondLst>
                                    <p:cond delay="0"/>
                                  </p:stCondLst>
                                  <p:childTnLst>
                                    <p:set>
                                      <p:cBhvr>
                                        <p:cTn id="147" dur="1" fill="hold">
                                          <p:stCondLst>
                                            <p:cond delay="499"/>
                                          </p:stCondLst>
                                        </p:cTn>
                                        <p:tgtEl>
                                          <p:spTgt spid="66"/>
                                        </p:tgtEl>
                                        <p:attrNameLst>
                                          <p:attrName>style.visibility</p:attrName>
                                        </p:attrNameLst>
                                      </p:cBhvr>
                                      <p:to>
                                        <p:strVal val="visible"/>
                                      </p:to>
                                    </p:set>
                                  </p:childTnLst>
                                </p:cTn>
                              </p:par>
                            </p:childTnLst>
                          </p:cTn>
                        </p:par>
                        <p:par>
                          <p:cTn id="148" fill="hold" nodeType="afterGroup">
                            <p:stCondLst>
                              <p:cond delay="24000"/>
                            </p:stCondLst>
                            <p:childTnLst>
                              <p:par>
                                <p:cTn id="149" presetID="1" presetClass="entr" presetSubtype="0" fill="hold" nodeType="afterEffect">
                                  <p:stCondLst>
                                    <p:cond delay="0"/>
                                  </p:stCondLst>
                                  <p:childTnLst>
                                    <p:set>
                                      <p:cBhvr>
                                        <p:cTn id="150" dur="1" fill="hold">
                                          <p:stCondLst>
                                            <p:cond delay="499"/>
                                          </p:stCondLst>
                                        </p:cTn>
                                        <p:tgtEl>
                                          <p:spTgt spid="98"/>
                                        </p:tgtEl>
                                        <p:attrNameLst>
                                          <p:attrName>style.visibility</p:attrName>
                                        </p:attrNameLst>
                                      </p:cBhvr>
                                      <p:to>
                                        <p:strVal val="visible"/>
                                      </p:to>
                                    </p:set>
                                  </p:childTnLst>
                                </p:cTn>
                              </p:par>
                            </p:childTnLst>
                          </p:cTn>
                        </p:par>
                        <p:par>
                          <p:cTn id="151" fill="hold" nodeType="afterGroup">
                            <p:stCondLst>
                              <p:cond delay="24500"/>
                            </p:stCondLst>
                            <p:childTnLst>
                              <p:par>
                                <p:cTn id="152" presetID="1" presetClass="entr" presetSubtype="0" fill="hold" nodeType="afterEffect">
                                  <p:stCondLst>
                                    <p:cond delay="0"/>
                                  </p:stCondLst>
                                  <p:childTnLst>
                                    <p:set>
                                      <p:cBhvr>
                                        <p:cTn id="153" dur="1" fill="hold">
                                          <p:stCondLst>
                                            <p:cond delay="499"/>
                                          </p:stCondLst>
                                        </p:cTn>
                                        <p:tgtEl>
                                          <p:spTgt spid="101"/>
                                        </p:tgtEl>
                                        <p:attrNameLst>
                                          <p:attrName>style.visibility</p:attrName>
                                        </p:attrNameLst>
                                      </p:cBhvr>
                                      <p:to>
                                        <p:strVal val="visible"/>
                                      </p:to>
                                    </p:set>
                                  </p:childTnLst>
                                </p:cTn>
                              </p:par>
                            </p:childTnLst>
                          </p:cTn>
                        </p:par>
                        <p:par>
                          <p:cTn id="154" fill="hold" nodeType="afterGroup">
                            <p:stCondLst>
                              <p:cond delay="25000"/>
                            </p:stCondLst>
                            <p:childTnLst>
                              <p:par>
                                <p:cTn id="155" presetID="1" presetClass="entr" presetSubtype="0" fill="hold" nodeType="afterEffect">
                                  <p:stCondLst>
                                    <p:cond delay="0"/>
                                  </p:stCondLst>
                                  <p:childTnLst>
                                    <p:set>
                                      <p:cBhvr>
                                        <p:cTn id="156" dur="1" fill="hold">
                                          <p:stCondLst>
                                            <p:cond delay="499"/>
                                          </p:stCondLst>
                                        </p:cTn>
                                        <p:tgtEl>
                                          <p:spTgt spid="104"/>
                                        </p:tgtEl>
                                        <p:attrNameLst>
                                          <p:attrName>style.visibility</p:attrName>
                                        </p:attrNameLst>
                                      </p:cBhvr>
                                      <p:to>
                                        <p:strVal val="visible"/>
                                      </p:to>
                                    </p:set>
                                  </p:childTnLst>
                                </p:cTn>
                              </p:par>
                            </p:childTnLst>
                          </p:cTn>
                        </p:par>
                        <p:par>
                          <p:cTn id="157" fill="hold" nodeType="afterGroup">
                            <p:stCondLst>
                              <p:cond delay="25500"/>
                            </p:stCondLst>
                            <p:childTnLst>
                              <p:par>
                                <p:cTn id="158" presetID="1" presetClass="entr" presetSubtype="0" fill="hold" nodeType="afterEffect">
                                  <p:stCondLst>
                                    <p:cond delay="0"/>
                                  </p:stCondLst>
                                  <p:childTnLst>
                                    <p:set>
                                      <p:cBhvr>
                                        <p:cTn id="159" dur="1" fill="hold">
                                          <p:stCondLst>
                                            <p:cond delay="499"/>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utoUpdateAnimBg="0"/>
      <p:bldP spid="48" grpId="0" animBg="1" autoUpdateAnimBg="0"/>
      <p:bldP spid="64" grpId="0" animBg="1" autoUpdateAnimBg="0"/>
      <p:bldP spid="65" grpId="0" animBg="1" autoUpdateAnimBg="0"/>
      <p:bldP spid="9" grpId="0" animBg="1" autoUpdateAnimBg="0"/>
      <p:bldP spid="10" grpId="0" animBg="1" autoUpdateAnimBg="0"/>
      <p:bldP spid="11" grpId="0" animBg="1" autoUpdateAnimBg="0"/>
      <p:bldP spid="12" grpId="0" animBg="1" autoUpdateAnimBg="0"/>
      <p:bldP spid="13" grpId="0" animBg="1" autoUpdateAnimBg="0"/>
      <p:bldP spid="16" grpId="0" animBg="1" autoUpdateAnimBg="0"/>
      <p:bldP spid="14" grpId="0" animBg="1" autoUpdateAnimBg="0"/>
      <p:bldP spid="7" grpId="0" animBg="1" autoUpdateAnimBg="0"/>
      <p:bldP spid="6" grpId="0" animBg="1" autoUpdateAnimBg="0"/>
      <p:bldP spid="8" grpId="0" animBg="1" autoUpdateAnimBg="0"/>
      <p:bldP spid="15"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A9751EEC-7286-4E8A-A057-E0E28FAA0C83}"/>
              </a:ext>
            </a:extLst>
          </p:cNvPr>
          <p:cNvSpPr>
            <a:spLocks noChangeArrowheads="1"/>
          </p:cNvSpPr>
          <p:nvPr/>
        </p:nvSpPr>
        <p:spPr bwMode="auto">
          <a:xfrm>
            <a:off x="685271" y="2083595"/>
            <a:ext cx="9375511" cy="1015663"/>
          </a:xfrm>
          <a:prstGeom prst="rect">
            <a:avLst/>
          </a:prstGeom>
          <a:noFill/>
          <a:ln>
            <a:noFill/>
          </a:ln>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14363" fontAlgn="auto">
              <a:spcBef>
                <a:spcPts val="0"/>
              </a:spcBef>
              <a:spcAft>
                <a:spcPts val="0"/>
              </a:spcAft>
              <a:buFont typeface="Arial" panose="020B0604020202020204" pitchFamily="34" charset="0"/>
              <a:buChar char="•"/>
              <a:defRPr/>
            </a:pPr>
            <a:r>
              <a:rPr lang="en-US" altLang="en-US" sz="1500" b="1" dirty="0">
                <a:solidFill>
                  <a:srgbClr val="454545"/>
                </a:solidFill>
                <a:latin typeface="+mn-lt"/>
              </a:rPr>
              <a:t>Not</a:t>
            </a:r>
            <a:r>
              <a:rPr lang="en-US" altLang="en-US" sz="1500" dirty="0">
                <a:solidFill>
                  <a:srgbClr val="454545"/>
                </a:solidFill>
                <a:latin typeface="+mn-lt"/>
              </a:rPr>
              <a:t> language constructs</a:t>
            </a:r>
          </a:p>
          <a:p>
            <a:pPr defTabSz="914363" fontAlgn="auto">
              <a:spcBef>
                <a:spcPts val="0"/>
              </a:spcBef>
              <a:spcAft>
                <a:spcPts val="0"/>
              </a:spcAft>
              <a:buFont typeface="Arial" panose="020B0604020202020204" pitchFamily="34" charset="0"/>
              <a:buChar char="•"/>
              <a:defRPr/>
            </a:pPr>
            <a:r>
              <a:rPr lang="en-US" altLang="en-US" sz="1500" dirty="0">
                <a:solidFill>
                  <a:srgbClr val="454545"/>
                </a:solidFill>
                <a:latin typeface="+mn-lt"/>
              </a:rPr>
              <a:t>Where services are small, independently deployable applications</a:t>
            </a:r>
          </a:p>
          <a:p>
            <a:pPr defTabSz="914363" fontAlgn="auto">
              <a:spcBef>
                <a:spcPts val="0"/>
              </a:spcBef>
              <a:spcAft>
                <a:spcPts val="0"/>
              </a:spcAft>
              <a:buFont typeface="Arial" panose="020B0604020202020204" pitchFamily="34" charset="0"/>
              <a:buChar char="•"/>
              <a:defRPr/>
            </a:pPr>
            <a:r>
              <a:rPr lang="en-US" altLang="en-US" sz="1500" dirty="0">
                <a:solidFill>
                  <a:srgbClr val="454545"/>
                </a:solidFill>
                <a:latin typeface="+mn-lt"/>
              </a:rPr>
              <a:t>Forces the design of clear interfaces</a:t>
            </a:r>
          </a:p>
          <a:p>
            <a:pPr defTabSz="914363" fontAlgn="auto">
              <a:spcBef>
                <a:spcPts val="0"/>
              </a:spcBef>
              <a:spcAft>
                <a:spcPts val="0"/>
              </a:spcAft>
              <a:buFont typeface="Arial" panose="020B0604020202020204" pitchFamily="34" charset="0"/>
              <a:buChar char="•"/>
              <a:defRPr/>
            </a:pPr>
            <a:r>
              <a:rPr lang="en-US" altLang="en-US" sz="1500" dirty="0">
                <a:solidFill>
                  <a:srgbClr val="454545"/>
                </a:solidFill>
                <a:latin typeface="+mn-lt"/>
              </a:rPr>
              <a:t>Changes scoped to their affected service</a:t>
            </a:r>
          </a:p>
        </p:txBody>
      </p:sp>
      <p:sp>
        <p:nvSpPr>
          <p:cNvPr id="10" name="TextBox 9">
            <a:extLst>
              <a:ext uri="{FF2B5EF4-FFF2-40B4-BE49-F238E27FC236}">
                <a16:creationId xmlns:a16="http://schemas.microsoft.com/office/drawing/2014/main" id="{8EC5D352-9454-4EBC-AA64-F6AB869D2FA6}"/>
              </a:ext>
            </a:extLst>
          </p:cNvPr>
          <p:cNvSpPr txBox="1"/>
          <p:nvPr/>
        </p:nvSpPr>
        <p:spPr>
          <a:xfrm>
            <a:off x="3737198" y="4527021"/>
            <a:ext cx="555293"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Cart</a:t>
            </a:r>
          </a:p>
        </p:txBody>
      </p:sp>
      <p:sp>
        <p:nvSpPr>
          <p:cNvPr id="11" name="TextBox 10">
            <a:extLst>
              <a:ext uri="{FF2B5EF4-FFF2-40B4-BE49-F238E27FC236}">
                <a16:creationId xmlns:a16="http://schemas.microsoft.com/office/drawing/2014/main" id="{F1D49CD9-A323-4671-B3DE-301D0DAC730B}"/>
              </a:ext>
            </a:extLst>
          </p:cNvPr>
          <p:cNvSpPr txBox="1"/>
          <p:nvPr/>
        </p:nvSpPr>
        <p:spPr>
          <a:xfrm>
            <a:off x="2046510" y="4105011"/>
            <a:ext cx="959315"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Reviews</a:t>
            </a:r>
          </a:p>
        </p:txBody>
      </p:sp>
      <p:sp>
        <p:nvSpPr>
          <p:cNvPr id="12" name="TextBox 11">
            <a:extLst>
              <a:ext uri="{FF2B5EF4-FFF2-40B4-BE49-F238E27FC236}">
                <a16:creationId xmlns:a16="http://schemas.microsoft.com/office/drawing/2014/main" id="{31FD5C22-97E9-47FE-9DC5-86384AD8D30E}"/>
              </a:ext>
            </a:extLst>
          </p:cNvPr>
          <p:cNvSpPr txBox="1"/>
          <p:nvPr/>
        </p:nvSpPr>
        <p:spPr>
          <a:xfrm>
            <a:off x="5491300" y="4079164"/>
            <a:ext cx="1054534" cy="321569"/>
          </a:xfrm>
          <a:prstGeom prst="rect">
            <a:avLst/>
          </a:prstGeom>
          <a:solidFill>
            <a:schemeClr val="accent1"/>
          </a:solidFill>
          <a:ln w="0">
            <a:solidFill>
              <a:schemeClr val="accent3"/>
            </a:solidFill>
            <a:prstDash val="solid"/>
          </a:ln>
        </p:spPr>
        <p:txBody>
          <a:bodyPr wrap="none" lIns="75000" tIns="37500" rIns="75000" bIns="37500" anchor="ctr" compatLnSpc="0">
            <a:spAutoFit/>
          </a:bodyPr>
          <a:lstStyle/>
          <a:p>
            <a:pPr algn="ct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Checkout</a:t>
            </a:r>
          </a:p>
        </p:txBody>
      </p:sp>
      <p:sp>
        <p:nvSpPr>
          <p:cNvPr id="13" name="TextBox 12">
            <a:extLst>
              <a:ext uri="{FF2B5EF4-FFF2-40B4-BE49-F238E27FC236}">
                <a16:creationId xmlns:a16="http://schemas.microsoft.com/office/drawing/2014/main" id="{CA658030-893A-41FD-A14C-DAB919740CBE}"/>
              </a:ext>
            </a:extLst>
          </p:cNvPr>
          <p:cNvSpPr txBox="1"/>
          <p:nvPr/>
        </p:nvSpPr>
        <p:spPr>
          <a:xfrm>
            <a:off x="2674896" y="4987396"/>
            <a:ext cx="888270"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Catalog</a:t>
            </a:r>
          </a:p>
        </p:txBody>
      </p:sp>
      <p:sp>
        <p:nvSpPr>
          <p:cNvPr id="14" name="TextBox 13">
            <a:extLst>
              <a:ext uri="{FF2B5EF4-FFF2-40B4-BE49-F238E27FC236}">
                <a16:creationId xmlns:a16="http://schemas.microsoft.com/office/drawing/2014/main" id="{51E48B06-2C5A-4510-B0A0-075EA7A068E1}"/>
              </a:ext>
            </a:extLst>
          </p:cNvPr>
          <p:cNvSpPr txBox="1"/>
          <p:nvPr/>
        </p:nvSpPr>
        <p:spPr>
          <a:xfrm>
            <a:off x="5365708" y="4919928"/>
            <a:ext cx="1030680"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Inventory</a:t>
            </a:r>
          </a:p>
        </p:txBody>
      </p:sp>
      <p:sp>
        <p:nvSpPr>
          <p:cNvPr id="15" name="TextBox 14">
            <a:extLst>
              <a:ext uri="{FF2B5EF4-FFF2-40B4-BE49-F238E27FC236}">
                <a16:creationId xmlns:a16="http://schemas.microsoft.com/office/drawing/2014/main" id="{59E7787B-52AA-4125-BA8C-2215D0A22BB8}"/>
              </a:ext>
            </a:extLst>
          </p:cNvPr>
          <p:cNvSpPr txBox="1"/>
          <p:nvPr/>
        </p:nvSpPr>
        <p:spPr>
          <a:xfrm>
            <a:off x="4803047" y="5356490"/>
            <a:ext cx="1078001"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Customer</a:t>
            </a:r>
          </a:p>
        </p:txBody>
      </p:sp>
      <p:sp>
        <p:nvSpPr>
          <p:cNvPr id="16" name="TextBox 15">
            <a:extLst>
              <a:ext uri="{FF2B5EF4-FFF2-40B4-BE49-F238E27FC236}">
                <a16:creationId xmlns:a16="http://schemas.microsoft.com/office/drawing/2014/main" id="{2EA780B3-5804-4B04-A3E0-BB9A74D461F3}"/>
              </a:ext>
            </a:extLst>
          </p:cNvPr>
          <p:cNvSpPr txBox="1"/>
          <p:nvPr/>
        </p:nvSpPr>
        <p:spPr>
          <a:xfrm>
            <a:off x="7042744" y="4710907"/>
            <a:ext cx="983487"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Shipping</a:t>
            </a:r>
          </a:p>
        </p:txBody>
      </p:sp>
      <p:sp>
        <p:nvSpPr>
          <p:cNvPr id="17" name="TextBox 16">
            <a:extLst>
              <a:ext uri="{FF2B5EF4-FFF2-40B4-BE49-F238E27FC236}">
                <a16:creationId xmlns:a16="http://schemas.microsoft.com/office/drawing/2014/main" id="{B61B1F8C-F628-4908-825B-45F61407C54A}"/>
              </a:ext>
            </a:extLst>
          </p:cNvPr>
          <p:cNvSpPr txBox="1"/>
          <p:nvPr/>
        </p:nvSpPr>
        <p:spPr>
          <a:xfrm>
            <a:off x="8576005" y="4599782"/>
            <a:ext cx="995029"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Payment</a:t>
            </a:r>
          </a:p>
        </p:txBody>
      </p:sp>
      <p:sp>
        <p:nvSpPr>
          <p:cNvPr id="18" name="TextBox 17">
            <a:extLst>
              <a:ext uri="{FF2B5EF4-FFF2-40B4-BE49-F238E27FC236}">
                <a16:creationId xmlns:a16="http://schemas.microsoft.com/office/drawing/2014/main" id="{253210FC-879B-499E-89BB-4228F364E3C7}"/>
              </a:ext>
            </a:extLst>
          </p:cNvPr>
          <p:cNvSpPr txBox="1"/>
          <p:nvPr/>
        </p:nvSpPr>
        <p:spPr>
          <a:xfrm>
            <a:off x="1136344" y="4587875"/>
            <a:ext cx="828766"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dirty="0">
                <a:solidFill>
                  <a:schemeClr val="bg1"/>
                </a:solidFill>
                <a:latin typeface="Arial" pitchFamily="18"/>
                <a:ea typeface="Microsoft YaHei" pitchFamily="2"/>
                <a:cs typeface="Mangal" pitchFamily="2"/>
              </a:rPr>
              <a:t>Search</a:t>
            </a:r>
          </a:p>
        </p:txBody>
      </p:sp>
      <p:sp>
        <p:nvSpPr>
          <p:cNvPr id="19" name="TextBox 18">
            <a:extLst>
              <a:ext uri="{FF2B5EF4-FFF2-40B4-BE49-F238E27FC236}">
                <a16:creationId xmlns:a16="http://schemas.microsoft.com/office/drawing/2014/main" id="{2ED0B8F1-C928-4CC4-8120-5F57AD4CCF7D}"/>
              </a:ext>
            </a:extLst>
          </p:cNvPr>
          <p:cNvSpPr txBox="1"/>
          <p:nvPr/>
        </p:nvSpPr>
        <p:spPr>
          <a:xfrm>
            <a:off x="7296744" y="5705740"/>
            <a:ext cx="697833"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Order</a:t>
            </a:r>
          </a:p>
        </p:txBody>
      </p:sp>
      <p:sp>
        <p:nvSpPr>
          <p:cNvPr id="20" name="TextBox 19">
            <a:extLst>
              <a:ext uri="{FF2B5EF4-FFF2-40B4-BE49-F238E27FC236}">
                <a16:creationId xmlns:a16="http://schemas.microsoft.com/office/drawing/2014/main" id="{B8C29A97-8F99-49C2-B952-20BBA4C1954C}"/>
              </a:ext>
            </a:extLst>
          </p:cNvPr>
          <p:cNvSpPr txBox="1"/>
          <p:nvPr/>
        </p:nvSpPr>
        <p:spPr>
          <a:xfrm>
            <a:off x="9779859" y="5033699"/>
            <a:ext cx="888141"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Contact</a:t>
            </a:r>
          </a:p>
        </p:txBody>
      </p:sp>
      <p:sp>
        <p:nvSpPr>
          <p:cNvPr id="102413" name="Title 4">
            <a:extLst>
              <a:ext uri="{FF2B5EF4-FFF2-40B4-BE49-F238E27FC236}">
                <a16:creationId xmlns:a16="http://schemas.microsoft.com/office/drawing/2014/main" id="{9D933BA8-DB17-4C31-AE18-C2D92A78E423}"/>
              </a:ext>
            </a:extLst>
          </p:cNvPr>
          <p:cNvSpPr>
            <a:spLocks noGrp="1"/>
          </p:cNvSpPr>
          <p:nvPr>
            <p:ph type="title"/>
          </p:nvPr>
        </p:nvSpPr>
        <p:spPr/>
        <p:txBody>
          <a:bodyPr/>
          <a:lstStyle/>
          <a:p>
            <a:r>
              <a:rPr lang="en-US" altLang="en-US">
                <a:latin typeface="Arial Regular"/>
              </a:rPr>
              <a:t>Componentization via Services</a:t>
            </a:r>
          </a:p>
        </p:txBody>
      </p:sp>
    </p:spTree>
    <p:extLst>
      <p:ext uri="{BB962C8B-B14F-4D97-AF65-F5344CB8AC3E}">
        <p14:creationId xmlns:p14="http://schemas.microsoft.com/office/powerpoint/2010/main" val="191092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4">
            <a:extLst>
              <a:ext uri="{FF2B5EF4-FFF2-40B4-BE49-F238E27FC236}">
                <a16:creationId xmlns:a16="http://schemas.microsoft.com/office/drawing/2014/main" id="{95E6FD19-D28D-41C1-9AEE-2121A37D28F8}"/>
              </a:ext>
            </a:extLst>
          </p:cNvPr>
          <p:cNvSpPr>
            <a:spLocks noGrp="1"/>
          </p:cNvSpPr>
          <p:nvPr>
            <p:ph type="title"/>
          </p:nvPr>
        </p:nvSpPr>
        <p:spPr/>
        <p:txBody>
          <a:bodyPr/>
          <a:lstStyle/>
          <a:p>
            <a:r>
              <a:rPr lang="en-US" altLang="en-US">
                <a:latin typeface="Helvetica Neue"/>
                <a:ea typeface="Helvetica Neue"/>
                <a:cs typeface="Helvetica Neue"/>
              </a:rPr>
              <a:t>Microservices composed using suite of small services</a:t>
            </a:r>
            <a:endParaRPr lang="en-US" altLang="en-US">
              <a:latin typeface="Arial Regular"/>
            </a:endParaRPr>
          </a:p>
        </p:txBody>
      </p:sp>
      <p:sp>
        <p:nvSpPr>
          <p:cNvPr id="67" name="TextBox 66">
            <a:extLst>
              <a:ext uri="{FF2B5EF4-FFF2-40B4-BE49-F238E27FC236}">
                <a16:creationId xmlns:a16="http://schemas.microsoft.com/office/drawing/2014/main" id="{E94FDD99-0B78-4EFF-B016-A174439E8498}"/>
              </a:ext>
            </a:extLst>
          </p:cNvPr>
          <p:cNvSpPr txBox="1"/>
          <p:nvPr/>
        </p:nvSpPr>
        <p:spPr>
          <a:xfrm>
            <a:off x="571501" y="1828271"/>
            <a:ext cx="10767219" cy="1038746"/>
          </a:xfrm>
          <a:prstGeom prst="rect">
            <a:avLst/>
          </a:prstGeom>
          <a:noFill/>
        </p:spPr>
        <p:txBody>
          <a:bodyPr lIns="0" tIns="0" rIns="190500" bIns="0">
            <a:spAutoFit/>
          </a:bodyPr>
          <a:lstStyle/>
          <a:p>
            <a:pPr defTabSz="914363" fontAlgn="auto">
              <a:lnSpc>
                <a:spcPct val="150000"/>
              </a:lnSpc>
              <a:spcBef>
                <a:spcPts val="0"/>
              </a:spcBef>
              <a:spcAft>
                <a:spcPts val="0"/>
              </a:spcAft>
              <a:defRPr/>
            </a:pPr>
            <a:r>
              <a:rPr lang="en-US" sz="1500" dirty="0">
                <a:latin typeface="+mn-lt"/>
              </a:rPr>
              <a:t>Services are small, independently deployable applications</a:t>
            </a:r>
          </a:p>
          <a:p>
            <a:pPr marL="238115" indent="-238115" defTabSz="914363" fontAlgn="auto">
              <a:lnSpc>
                <a:spcPct val="150000"/>
              </a:lnSpc>
              <a:spcBef>
                <a:spcPts val="0"/>
              </a:spcBef>
              <a:spcAft>
                <a:spcPts val="0"/>
              </a:spcAft>
              <a:buFont typeface="Arial" panose="020B0604020202020204" pitchFamily="34" charset="0"/>
              <a:buChar char="•"/>
              <a:defRPr/>
            </a:pPr>
            <a:r>
              <a:rPr lang="en-US" sz="1500" dirty="0">
                <a:latin typeface="+mn-lt"/>
              </a:rPr>
              <a:t>Not a single codebase</a:t>
            </a:r>
          </a:p>
          <a:p>
            <a:pPr marL="238115" indent="-238115" defTabSz="914363" fontAlgn="auto">
              <a:lnSpc>
                <a:spcPct val="150000"/>
              </a:lnSpc>
              <a:spcBef>
                <a:spcPts val="0"/>
              </a:spcBef>
              <a:spcAft>
                <a:spcPts val="0"/>
              </a:spcAft>
              <a:buFont typeface="Arial" panose="020B0604020202020204" pitchFamily="34" charset="0"/>
              <a:buChar char="•"/>
              <a:defRPr/>
            </a:pPr>
            <a:r>
              <a:rPr lang="en-US" sz="1500" dirty="0">
                <a:latin typeface="+mn-lt"/>
              </a:rPr>
              <a:t>Not (necessarily) a single language/framework</a:t>
            </a:r>
          </a:p>
        </p:txBody>
      </p:sp>
      <p:sp>
        <p:nvSpPr>
          <p:cNvPr id="8" name="TextBox 7">
            <a:extLst>
              <a:ext uri="{FF2B5EF4-FFF2-40B4-BE49-F238E27FC236}">
                <a16:creationId xmlns:a16="http://schemas.microsoft.com/office/drawing/2014/main" id="{12A62D34-E599-49D2-BB1F-D570946B3BB1}"/>
              </a:ext>
            </a:extLst>
          </p:cNvPr>
          <p:cNvSpPr txBox="1"/>
          <p:nvPr/>
        </p:nvSpPr>
        <p:spPr>
          <a:xfrm>
            <a:off x="1688041" y="3989387"/>
            <a:ext cx="959315" cy="321569"/>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dirty="0">
                <a:solidFill>
                  <a:schemeClr val="bg1"/>
                </a:solidFill>
                <a:latin typeface="Arial" pitchFamily="18"/>
                <a:ea typeface="Microsoft YaHei" pitchFamily="2"/>
                <a:cs typeface="Mangal" pitchFamily="2"/>
              </a:rPr>
              <a:t>Reviews</a:t>
            </a:r>
          </a:p>
        </p:txBody>
      </p:sp>
      <p:grpSp>
        <p:nvGrpSpPr>
          <p:cNvPr id="103429" name="Group 23">
            <a:extLst>
              <a:ext uri="{FF2B5EF4-FFF2-40B4-BE49-F238E27FC236}">
                <a16:creationId xmlns:a16="http://schemas.microsoft.com/office/drawing/2014/main" id="{D887A35D-CBDD-4CD3-9455-30EEA6EB2301}"/>
              </a:ext>
            </a:extLst>
          </p:cNvPr>
          <p:cNvGrpSpPr>
            <a:grpSpLocks/>
          </p:cNvGrpSpPr>
          <p:nvPr/>
        </p:nvGrpSpPr>
        <p:grpSpPr bwMode="auto">
          <a:xfrm>
            <a:off x="777875" y="3886200"/>
            <a:ext cx="10178521" cy="2313781"/>
            <a:chOff x="1277620" y="4802210"/>
            <a:chExt cx="12215245" cy="2776426"/>
          </a:xfrm>
        </p:grpSpPr>
        <p:sp>
          <p:nvSpPr>
            <p:cNvPr id="7" name="TextBox 6">
              <a:extLst>
                <a:ext uri="{FF2B5EF4-FFF2-40B4-BE49-F238E27FC236}">
                  <a16:creationId xmlns:a16="http://schemas.microsoft.com/office/drawing/2014/main" id="{5D306266-82E4-4676-93CB-9BDE57FD087D}"/>
                </a:ext>
              </a:extLst>
            </p:cNvPr>
            <p:cNvSpPr txBox="1"/>
            <p:nvPr/>
          </p:nvSpPr>
          <p:spPr>
            <a:xfrm>
              <a:off x="4398907" y="5432422"/>
              <a:ext cx="666407"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Cart</a:t>
              </a:r>
            </a:p>
          </p:txBody>
        </p:sp>
        <p:sp>
          <p:nvSpPr>
            <p:cNvPr id="9" name="TextBox 8">
              <a:extLst>
                <a:ext uri="{FF2B5EF4-FFF2-40B4-BE49-F238E27FC236}">
                  <a16:creationId xmlns:a16="http://schemas.microsoft.com/office/drawing/2014/main" id="{89DB8191-2348-4431-B59F-B391BD8A5850}"/>
                </a:ext>
              </a:extLst>
            </p:cNvPr>
            <p:cNvSpPr txBox="1"/>
            <p:nvPr/>
          </p:nvSpPr>
          <p:spPr>
            <a:xfrm>
              <a:off x="6504005" y="4895014"/>
              <a:ext cx="1265546" cy="385867"/>
            </a:xfrm>
            <a:prstGeom prst="rect">
              <a:avLst/>
            </a:prstGeom>
            <a:solidFill>
              <a:schemeClr val="accent1"/>
            </a:solidFill>
            <a:ln w="0">
              <a:solidFill>
                <a:schemeClr val="accent3"/>
              </a:solidFill>
              <a:prstDash val="solid"/>
            </a:ln>
          </p:spPr>
          <p:txBody>
            <a:bodyPr wrap="none" lIns="75000" tIns="37500" rIns="75000" bIns="37500" anchor="ctr" compatLnSpc="0">
              <a:spAutoFit/>
            </a:bodyPr>
            <a:lstStyle/>
            <a:p>
              <a:pPr algn="ct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Checkout</a:t>
              </a:r>
            </a:p>
          </p:txBody>
        </p:sp>
        <p:sp>
          <p:nvSpPr>
            <p:cNvPr id="10" name="TextBox 9">
              <a:extLst>
                <a:ext uri="{FF2B5EF4-FFF2-40B4-BE49-F238E27FC236}">
                  <a16:creationId xmlns:a16="http://schemas.microsoft.com/office/drawing/2014/main" id="{C5DD2733-8553-4B86-BA40-BF8AA36BCD92}"/>
                </a:ext>
              </a:extLst>
            </p:cNvPr>
            <p:cNvSpPr txBox="1"/>
            <p:nvPr/>
          </p:nvSpPr>
          <p:spPr>
            <a:xfrm>
              <a:off x="3124037" y="5984850"/>
              <a:ext cx="1066013"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Catalog</a:t>
              </a:r>
            </a:p>
          </p:txBody>
        </p:sp>
        <p:sp>
          <p:nvSpPr>
            <p:cNvPr id="11" name="TextBox 10">
              <a:extLst>
                <a:ext uri="{FF2B5EF4-FFF2-40B4-BE49-F238E27FC236}">
                  <a16:creationId xmlns:a16="http://schemas.microsoft.com/office/drawing/2014/main" id="{C8CCAFE0-5409-4246-8668-6B5358CA4462}"/>
                </a:ext>
              </a:extLst>
            </p:cNvPr>
            <p:cNvSpPr txBox="1"/>
            <p:nvPr/>
          </p:nvSpPr>
          <p:spPr>
            <a:xfrm>
              <a:off x="6353281" y="5903891"/>
              <a:ext cx="1236919"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Inventory</a:t>
              </a:r>
            </a:p>
          </p:txBody>
        </p:sp>
        <p:sp>
          <p:nvSpPr>
            <p:cNvPr id="12" name="TextBox 11">
              <a:extLst>
                <a:ext uri="{FF2B5EF4-FFF2-40B4-BE49-F238E27FC236}">
                  <a16:creationId xmlns:a16="http://schemas.microsoft.com/office/drawing/2014/main" id="{ACC9ED95-1272-4B8F-8B1A-4CC304C1BD9A}"/>
                </a:ext>
              </a:extLst>
            </p:cNvPr>
            <p:cNvSpPr txBox="1"/>
            <p:nvPr/>
          </p:nvSpPr>
          <p:spPr>
            <a:xfrm>
              <a:off x="5697589" y="6427745"/>
              <a:ext cx="1293709"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Customer</a:t>
              </a:r>
            </a:p>
          </p:txBody>
        </p:sp>
        <p:sp>
          <p:nvSpPr>
            <p:cNvPr id="13" name="TextBox 12">
              <a:extLst>
                <a:ext uri="{FF2B5EF4-FFF2-40B4-BE49-F238E27FC236}">
                  <a16:creationId xmlns:a16="http://schemas.microsoft.com/office/drawing/2014/main" id="{1098D296-754D-48D6-9AA0-C16C6C15C897}"/>
                </a:ext>
              </a:extLst>
            </p:cNvPr>
            <p:cNvSpPr txBox="1"/>
            <p:nvPr/>
          </p:nvSpPr>
          <p:spPr>
            <a:xfrm>
              <a:off x="8385451" y="5653076"/>
              <a:ext cx="1180283"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Shipping</a:t>
              </a:r>
            </a:p>
          </p:txBody>
        </p:sp>
        <p:sp>
          <p:nvSpPr>
            <p:cNvPr id="14" name="TextBox 13">
              <a:extLst>
                <a:ext uri="{FF2B5EF4-FFF2-40B4-BE49-F238E27FC236}">
                  <a16:creationId xmlns:a16="http://schemas.microsoft.com/office/drawing/2014/main" id="{EA68A938-83E3-4F8B-8694-3FDF0AE55B86}"/>
                </a:ext>
              </a:extLst>
            </p:cNvPr>
            <p:cNvSpPr txBox="1"/>
            <p:nvPr/>
          </p:nvSpPr>
          <p:spPr>
            <a:xfrm>
              <a:off x="10225517" y="5519731"/>
              <a:ext cx="1194134"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Payment</a:t>
              </a:r>
            </a:p>
          </p:txBody>
        </p:sp>
        <p:sp>
          <p:nvSpPr>
            <p:cNvPr id="15" name="TextBox 14">
              <a:extLst>
                <a:ext uri="{FF2B5EF4-FFF2-40B4-BE49-F238E27FC236}">
                  <a16:creationId xmlns:a16="http://schemas.microsoft.com/office/drawing/2014/main" id="{146010A1-E24E-4B89-97E5-96F0531869C0}"/>
                </a:ext>
              </a:extLst>
            </p:cNvPr>
            <p:cNvSpPr txBox="1"/>
            <p:nvPr/>
          </p:nvSpPr>
          <p:spPr>
            <a:xfrm>
              <a:off x="1277620" y="5505444"/>
              <a:ext cx="994602"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dirty="0">
                  <a:solidFill>
                    <a:schemeClr val="bg1"/>
                  </a:solidFill>
                  <a:latin typeface="Arial" pitchFamily="18"/>
                  <a:ea typeface="Microsoft YaHei" pitchFamily="2"/>
                  <a:cs typeface="Mangal" pitchFamily="2"/>
                </a:rPr>
                <a:t>Search</a:t>
              </a:r>
            </a:p>
          </p:txBody>
        </p:sp>
        <p:sp>
          <p:nvSpPr>
            <p:cNvPr id="16" name="TextBox 15">
              <a:extLst>
                <a:ext uri="{FF2B5EF4-FFF2-40B4-BE49-F238E27FC236}">
                  <a16:creationId xmlns:a16="http://schemas.microsoft.com/office/drawing/2014/main" id="{2AAED5F5-FEE8-45D9-96AC-365F57DEA7F2}"/>
                </a:ext>
              </a:extLst>
            </p:cNvPr>
            <p:cNvSpPr txBox="1"/>
            <p:nvPr/>
          </p:nvSpPr>
          <p:spPr>
            <a:xfrm>
              <a:off x="8690276" y="6846829"/>
              <a:ext cx="837470"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a:solidFill>
                    <a:schemeClr val="bg1"/>
                  </a:solidFill>
                  <a:latin typeface="Arial" pitchFamily="18"/>
                  <a:ea typeface="Microsoft YaHei" pitchFamily="2"/>
                  <a:cs typeface="Mangal" pitchFamily="2"/>
                </a:rPr>
                <a:t>Order</a:t>
              </a:r>
            </a:p>
          </p:txBody>
        </p:sp>
        <p:sp>
          <p:nvSpPr>
            <p:cNvPr id="17" name="TextBox 16">
              <a:extLst>
                <a:ext uri="{FF2B5EF4-FFF2-40B4-BE49-F238E27FC236}">
                  <a16:creationId xmlns:a16="http://schemas.microsoft.com/office/drawing/2014/main" id="{2B9928C6-3CF2-4BE7-820C-F47686930D6A}"/>
                </a:ext>
              </a:extLst>
            </p:cNvPr>
            <p:cNvSpPr txBox="1"/>
            <p:nvPr/>
          </p:nvSpPr>
          <p:spPr>
            <a:xfrm>
              <a:off x="11668676" y="6040410"/>
              <a:ext cx="1065858" cy="385867"/>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sz="1667" dirty="0">
                  <a:solidFill>
                    <a:schemeClr val="bg1"/>
                  </a:solidFill>
                  <a:latin typeface="Arial" pitchFamily="18"/>
                  <a:ea typeface="Microsoft YaHei" pitchFamily="2"/>
                  <a:cs typeface="Mangal" pitchFamily="2"/>
                </a:rPr>
                <a:t>Contact</a:t>
              </a:r>
            </a:p>
          </p:txBody>
        </p:sp>
        <p:pic>
          <p:nvPicPr>
            <p:cNvPr id="103440" name="Picture 1">
              <a:extLst>
                <a:ext uri="{FF2B5EF4-FFF2-40B4-BE49-F238E27FC236}">
                  <a16:creationId xmlns:a16="http://schemas.microsoft.com/office/drawing/2014/main" id="{7D3F230E-C540-466A-BAC9-823154B05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8672" y="5624569"/>
              <a:ext cx="504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1" name="Picture 17">
              <a:extLst>
                <a:ext uri="{FF2B5EF4-FFF2-40B4-BE49-F238E27FC236}">
                  <a16:creationId xmlns:a16="http://schemas.microsoft.com/office/drawing/2014/main" id="{71884DD3-174F-445A-9DBC-B3556E4B3C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0882" y="4828954"/>
              <a:ext cx="504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2" name="Picture 18">
              <a:extLst>
                <a:ext uri="{FF2B5EF4-FFF2-40B4-BE49-F238E27FC236}">
                  <a16:creationId xmlns:a16="http://schemas.microsoft.com/office/drawing/2014/main" id="{23843F1A-936B-47AA-92E7-D6FC0CAC3F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0032" y="4802210"/>
              <a:ext cx="504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3" name="Picture 19">
              <a:extLst>
                <a:ext uri="{FF2B5EF4-FFF2-40B4-BE49-F238E27FC236}">
                  <a16:creationId xmlns:a16="http://schemas.microsoft.com/office/drawing/2014/main" id="{6B44E54F-6133-4F23-AED8-289BC4D4D9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97429" y="5374781"/>
              <a:ext cx="504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4" name="Picture 20">
              <a:extLst>
                <a:ext uri="{FF2B5EF4-FFF2-40B4-BE49-F238E27FC236}">
                  <a16:creationId xmlns:a16="http://schemas.microsoft.com/office/drawing/2014/main" id="{61DF39A1-E222-4947-AFA3-FA033D0365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2286" y="6467531"/>
              <a:ext cx="5048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3">
              <a:extLst>
                <a:ext uri="{FF2B5EF4-FFF2-40B4-BE49-F238E27FC236}">
                  <a16:creationId xmlns:a16="http://schemas.microsoft.com/office/drawing/2014/main" id="{63B3DFDD-49D9-4536-8B60-48B21E394A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6189" y="5946281"/>
              <a:ext cx="1087671" cy="34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6" name="Picture 22">
              <a:extLst>
                <a:ext uri="{FF2B5EF4-FFF2-40B4-BE49-F238E27FC236}">
                  <a16:creationId xmlns:a16="http://schemas.microsoft.com/office/drawing/2014/main" id="{A5160746-9522-49A8-9BAE-F8896F636B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7011" y="6467531"/>
              <a:ext cx="1087671" cy="34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7" name="Picture 21">
              <a:extLst>
                <a:ext uri="{FF2B5EF4-FFF2-40B4-BE49-F238E27FC236}">
                  <a16:creationId xmlns:a16="http://schemas.microsoft.com/office/drawing/2014/main" id="{6501281D-99A6-4999-920C-4C3341014D4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24005" y="6821314"/>
              <a:ext cx="965585" cy="75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8" name="Picture 24">
              <a:extLst>
                <a:ext uri="{FF2B5EF4-FFF2-40B4-BE49-F238E27FC236}">
                  <a16:creationId xmlns:a16="http://schemas.microsoft.com/office/drawing/2014/main" id="{7CA31020-770D-4664-B1EC-E285A953B1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27280" y="6474625"/>
              <a:ext cx="965585" cy="75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6088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4">
            <a:extLst>
              <a:ext uri="{FF2B5EF4-FFF2-40B4-BE49-F238E27FC236}">
                <a16:creationId xmlns:a16="http://schemas.microsoft.com/office/drawing/2014/main" id="{95E6FD19-D28D-41C1-9AEE-2121A37D28F8}"/>
              </a:ext>
            </a:extLst>
          </p:cNvPr>
          <p:cNvSpPr>
            <a:spLocks noGrp="1"/>
          </p:cNvSpPr>
          <p:nvPr>
            <p:ph type="title"/>
          </p:nvPr>
        </p:nvSpPr>
        <p:spPr/>
        <p:txBody>
          <a:bodyPr/>
          <a:lstStyle/>
          <a:p>
            <a:r>
              <a:rPr lang="en-US" altLang="en-US" dirty="0">
                <a:latin typeface="Helvetica Neue"/>
                <a:ea typeface="Helvetica Neue"/>
                <a:cs typeface="Helvetica Neue"/>
              </a:rPr>
              <a:t>The problem of discovery</a:t>
            </a:r>
            <a:endParaRPr lang="en-US" altLang="en-US" dirty="0">
              <a:latin typeface="Arial Regular"/>
            </a:endParaRPr>
          </a:p>
        </p:txBody>
      </p:sp>
      <p:sp>
        <p:nvSpPr>
          <p:cNvPr id="67" name="TextBox 66">
            <a:extLst>
              <a:ext uri="{FF2B5EF4-FFF2-40B4-BE49-F238E27FC236}">
                <a16:creationId xmlns:a16="http://schemas.microsoft.com/office/drawing/2014/main" id="{E94FDD99-0B78-4EFF-B016-A174439E8498}"/>
              </a:ext>
            </a:extLst>
          </p:cNvPr>
          <p:cNvSpPr txBox="1"/>
          <p:nvPr/>
        </p:nvSpPr>
        <p:spPr>
          <a:xfrm>
            <a:off x="571501" y="1828271"/>
            <a:ext cx="10767219" cy="1038746"/>
          </a:xfrm>
          <a:prstGeom prst="rect">
            <a:avLst/>
          </a:prstGeom>
          <a:noFill/>
        </p:spPr>
        <p:txBody>
          <a:bodyPr lIns="0" tIns="0" rIns="190500" bIns="0">
            <a:spAutoFit/>
          </a:bodyPr>
          <a:lstStyle/>
          <a:p>
            <a:pPr defTabSz="914363" fontAlgn="auto">
              <a:lnSpc>
                <a:spcPct val="150000"/>
              </a:lnSpc>
              <a:spcBef>
                <a:spcPts val="0"/>
              </a:spcBef>
              <a:spcAft>
                <a:spcPts val="0"/>
              </a:spcAft>
              <a:defRPr/>
            </a:pPr>
            <a:r>
              <a:rPr lang="en-US" sz="1500" dirty="0">
                <a:latin typeface="+mn-lt"/>
              </a:rPr>
              <a:t>Services are small, independently deployable applications</a:t>
            </a:r>
          </a:p>
          <a:p>
            <a:pPr marL="238115" indent="-238115" defTabSz="914363" fontAlgn="auto">
              <a:lnSpc>
                <a:spcPct val="150000"/>
              </a:lnSpc>
              <a:spcBef>
                <a:spcPts val="0"/>
              </a:spcBef>
              <a:spcAft>
                <a:spcPts val="0"/>
              </a:spcAft>
              <a:buFont typeface="Arial" panose="020B0604020202020204" pitchFamily="34" charset="0"/>
              <a:buChar char="•"/>
              <a:defRPr/>
            </a:pPr>
            <a:r>
              <a:rPr lang="en-US" sz="1500" dirty="0">
                <a:latin typeface="+mn-lt"/>
              </a:rPr>
              <a:t>Not a single codebase</a:t>
            </a:r>
          </a:p>
          <a:p>
            <a:pPr marL="238115" indent="-238115" defTabSz="914363" fontAlgn="auto">
              <a:lnSpc>
                <a:spcPct val="150000"/>
              </a:lnSpc>
              <a:spcBef>
                <a:spcPts val="0"/>
              </a:spcBef>
              <a:spcAft>
                <a:spcPts val="0"/>
              </a:spcAft>
              <a:buFont typeface="Arial" panose="020B0604020202020204" pitchFamily="34" charset="0"/>
              <a:buChar char="•"/>
              <a:defRPr/>
            </a:pPr>
            <a:r>
              <a:rPr lang="en-US" sz="1500" dirty="0">
                <a:latin typeface="+mn-lt"/>
              </a:rPr>
              <a:t>Not (necessarily) a single language/framework</a:t>
            </a:r>
          </a:p>
        </p:txBody>
      </p:sp>
      <p:pic>
        <p:nvPicPr>
          <p:cNvPr id="25" name="Picture 2">
            <a:extLst>
              <a:ext uri="{FF2B5EF4-FFF2-40B4-BE49-F238E27FC236}">
                <a16:creationId xmlns:a16="http://schemas.microsoft.com/office/drawing/2014/main" id="{266701D4-103E-EA43-9BDE-5CFA991EC2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828271"/>
            <a:ext cx="5156200" cy="398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a:extLst>
              <a:ext uri="{FF2B5EF4-FFF2-40B4-BE49-F238E27FC236}">
                <a16:creationId xmlns:a16="http://schemas.microsoft.com/office/drawing/2014/main" id="{1A099830-9E50-214B-B0CB-E746D41805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5110" y="1828271"/>
            <a:ext cx="5156201" cy="39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11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4">
            <a:extLst>
              <a:ext uri="{FF2B5EF4-FFF2-40B4-BE49-F238E27FC236}">
                <a16:creationId xmlns:a16="http://schemas.microsoft.com/office/drawing/2014/main" id="{E01DFF88-85B3-41D6-857E-96AA4DFD8CD2}"/>
              </a:ext>
            </a:extLst>
          </p:cNvPr>
          <p:cNvSpPr>
            <a:spLocks noGrp="1"/>
          </p:cNvSpPr>
          <p:nvPr>
            <p:ph type="title"/>
          </p:nvPr>
        </p:nvSpPr>
        <p:spPr/>
        <p:txBody>
          <a:bodyPr/>
          <a:lstStyle/>
          <a:p>
            <a:r>
              <a:rPr lang="en-US" altLang="en-US">
                <a:latin typeface="Helvetica Neue"/>
                <a:ea typeface="Helvetica Neue"/>
                <a:cs typeface="Helvetica Neue"/>
              </a:rPr>
              <a:t>Microservices communicate based on lightweight protocols</a:t>
            </a:r>
            <a:endParaRPr lang="en-US" altLang="en-US">
              <a:latin typeface="Arial Regular"/>
            </a:endParaRPr>
          </a:p>
        </p:txBody>
      </p:sp>
      <p:sp>
        <p:nvSpPr>
          <p:cNvPr id="105475" name="TextBox 66">
            <a:extLst>
              <a:ext uri="{FF2B5EF4-FFF2-40B4-BE49-F238E27FC236}">
                <a16:creationId xmlns:a16="http://schemas.microsoft.com/office/drawing/2014/main" id="{82AE27DF-BC39-4EA9-8F7F-E2140538F85C}"/>
              </a:ext>
            </a:extLst>
          </p:cNvPr>
          <p:cNvSpPr txBox="1">
            <a:spLocks noChangeArrowheads="1"/>
          </p:cNvSpPr>
          <p:nvPr/>
        </p:nvSpPr>
        <p:spPr bwMode="auto">
          <a:xfrm>
            <a:off x="571501" y="1828271"/>
            <a:ext cx="10767219" cy="165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buFont typeface="Arial" panose="020B0604020202020204" pitchFamily="34" charset="0"/>
              <a:buChar char="•"/>
            </a:pPr>
            <a:r>
              <a:rPr lang="en-US" altLang="en-US" sz="1500"/>
              <a:t>HTTP, TCP, UDP, Messaging, and so on</a:t>
            </a:r>
          </a:p>
          <a:p>
            <a:pPr lvl="1">
              <a:lnSpc>
                <a:spcPct val="105000"/>
              </a:lnSpc>
              <a:spcBef>
                <a:spcPts val="500"/>
              </a:spcBef>
              <a:buFont typeface="Arial" panose="020B0604020202020204" pitchFamily="34" charset="0"/>
              <a:buChar char="­"/>
            </a:pPr>
            <a:r>
              <a:rPr lang="en-US" altLang="en-US" sz="1500"/>
              <a:t>Payloads: JSON, BSON, XML, Protocol Buffers, and so on</a:t>
            </a:r>
          </a:p>
          <a:p>
            <a:pPr>
              <a:lnSpc>
                <a:spcPct val="150000"/>
              </a:lnSpc>
              <a:buFont typeface="Arial" panose="020B0604020202020204" pitchFamily="34" charset="0"/>
              <a:buChar char="•"/>
            </a:pPr>
            <a:r>
              <a:rPr lang="en-US" altLang="en-US" sz="1500"/>
              <a:t>Forces the design of clear interfaces</a:t>
            </a:r>
          </a:p>
          <a:p>
            <a:pPr>
              <a:lnSpc>
                <a:spcPct val="150000"/>
              </a:lnSpc>
              <a:buFont typeface="Arial" panose="020B0604020202020204" pitchFamily="34" charset="0"/>
              <a:buChar char="•"/>
            </a:pPr>
            <a:r>
              <a:rPr lang="en-US" altLang="en-US" sz="1500"/>
              <a:t>Netflix's Cloud Native Architecture – Communicate through APIs</a:t>
            </a:r>
          </a:p>
          <a:p>
            <a:pPr lvl="1">
              <a:lnSpc>
                <a:spcPct val="105000"/>
              </a:lnSpc>
              <a:spcBef>
                <a:spcPts val="500"/>
              </a:spcBef>
              <a:buFont typeface="Arial" panose="020B0604020202020204" pitchFamily="34" charset="0"/>
              <a:buChar char="­"/>
            </a:pPr>
            <a:r>
              <a:rPr lang="en-US" altLang="en-US" sz="1500" b="1"/>
              <a:t>Not</a:t>
            </a:r>
            <a:r>
              <a:rPr lang="en-US" altLang="en-US" sz="1500"/>
              <a:t> Common Database</a:t>
            </a:r>
          </a:p>
        </p:txBody>
      </p:sp>
      <p:sp>
        <p:nvSpPr>
          <p:cNvPr id="6" name="TextBox 5">
            <a:extLst>
              <a:ext uri="{FF2B5EF4-FFF2-40B4-BE49-F238E27FC236}">
                <a16:creationId xmlns:a16="http://schemas.microsoft.com/office/drawing/2014/main" id="{73B84C79-AD94-4D25-B424-5D8247817926}"/>
              </a:ext>
            </a:extLst>
          </p:cNvPr>
          <p:cNvSpPr txBox="1"/>
          <p:nvPr/>
        </p:nvSpPr>
        <p:spPr>
          <a:xfrm>
            <a:off x="3705490" y="4522638"/>
            <a:ext cx="587546"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Cart</a:t>
            </a:r>
          </a:p>
        </p:txBody>
      </p:sp>
      <p:sp>
        <p:nvSpPr>
          <p:cNvPr id="7" name="TextBox 6">
            <a:extLst>
              <a:ext uri="{FF2B5EF4-FFF2-40B4-BE49-F238E27FC236}">
                <a16:creationId xmlns:a16="http://schemas.microsoft.com/office/drawing/2014/main" id="{22E23B99-C4CC-46F0-8A6C-51F5A2D8EFD9}"/>
              </a:ext>
            </a:extLst>
          </p:cNvPr>
          <p:cNvSpPr txBox="1"/>
          <p:nvPr/>
        </p:nvSpPr>
        <p:spPr>
          <a:xfrm>
            <a:off x="2014803" y="4100628"/>
            <a:ext cx="1023755"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Reviews</a:t>
            </a:r>
          </a:p>
        </p:txBody>
      </p:sp>
      <p:sp>
        <p:nvSpPr>
          <p:cNvPr id="8" name="TextBox 7">
            <a:extLst>
              <a:ext uri="{FF2B5EF4-FFF2-40B4-BE49-F238E27FC236}">
                <a16:creationId xmlns:a16="http://schemas.microsoft.com/office/drawing/2014/main" id="{7A031F74-625B-4AA9-AA9B-B212FEEC9995}"/>
              </a:ext>
            </a:extLst>
          </p:cNvPr>
          <p:cNvSpPr txBox="1"/>
          <p:nvPr/>
        </p:nvSpPr>
        <p:spPr>
          <a:xfrm>
            <a:off x="5424219" y="4065632"/>
            <a:ext cx="1126604" cy="341190"/>
          </a:xfrm>
          <a:prstGeom prst="rect">
            <a:avLst/>
          </a:prstGeom>
          <a:solidFill>
            <a:schemeClr val="accent1"/>
          </a:solidFill>
          <a:ln w="0">
            <a:solidFill>
              <a:schemeClr val="accent3"/>
            </a:solidFill>
            <a:prstDash val="solid"/>
          </a:ln>
        </p:spPr>
        <p:txBody>
          <a:bodyPr wrap="none" lIns="75000" tIns="37500" rIns="75000" bIns="37500" anchor="ctr" compatLnSpc="0">
            <a:spAutoFit/>
          </a:bodyPr>
          <a:lstStyle/>
          <a:p>
            <a:pPr algn="ctr" defTabSz="914363" fontAlgn="auto">
              <a:spcBef>
                <a:spcPts val="0"/>
              </a:spcBef>
              <a:spcAft>
                <a:spcPts val="0"/>
              </a:spcAft>
              <a:defRPr/>
            </a:pPr>
            <a:r>
              <a:rPr lang="en-US">
                <a:solidFill>
                  <a:schemeClr val="bg1"/>
                </a:solidFill>
                <a:latin typeface="Arial" pitchFamily="18"/>
                <a:ea typeface="Microsoft YaHei" pitchFamily="2"/>
                <a:cs typeface="Mangal" pitchFamily="2"/>
              </a:rPr>
              <a:t>Checkout</a:t>
            </a:r>
          </a:p>
        </p:txBody>
      </p:sp>
      <p:sp>
        <p:nvSpPr>
          <p:cNvPr id="9" name="TextBox 8">
            <a:extLst>
              <a:ext uri="{FF2B5EF4-FFF2-40B4-BE49-F238E27FC236}">
                <a16:creationId xmlns:a16="http://schemas.microsoft.com/office/drawing/2014/main" id="{57E52499-C373-4166-A86D-EF5B1DD31633}"/>
              </a:ext>
            </a:extLst>
          </p:cNvPr>
          <p:cNvSpPr txBox="1"/>
          <p:nvPr/>
        </p:nvSpPr>
        <p:spPr>
          <a:xfrm>
            <a:off x="2644511" y="4983013"/>
            <a:ext cx="947067"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Catalog</a:t>
            </a:r>
          </a:p>
        </p:txBody>
      </p:sp>
      <p:sp>
        <p:nvSpPr>
          <p:cNvPr id="10" name="TextBox 9">
            <a:extLst>
              <a:ext uri="{FF2B5EF4-FFF2-40B4-BE49-F238E27FC236}">
                <a16:creationId xmlns:a16="http://schemas.microsoft.com/office/drawing/2014/main" id="{1F60F0FA-E4FB-44F6-BA4F-73F07D5A26ED}"/>
              </a:ext>
            </a:extLst>
          </p:cNvPr>
          <p:cNvSpPr txBox="1"/>
          <p:nvPr/>
        </p:nvSpPr>
        <p:spPr>
          <a:xfrm>
            <a:off x="5334001" y="4915545"/>
            <a:ext cx="1100892"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Inventory</a:t>
            </a:r>
          </a:p>
        </p:txBody>
      </p:sp>
      <p:sp>
        <p:nvSpPr>
          <p:cNvPr id="11" name="TextBox 10">
            <a:extLst>
              <a:ext uri="{FF2B5EF4-FFF2-40B4-BE49-F238E27FC236}">
                <a16:creationId xmlns:a16="http://schemas.microsoft.com/office/drawing/2014/main" id="{CCCD1FB8-C0D9-4897-BE9F-E4626415A8A1}"/>
              </a:ext>
            </a:extLst>
          </p:cNvPr>
          <p:cNvSpPr txBox="1"/>
          <p:nvPr/>
        </p:nvSpPr>
        <p:spPr>
          <a:xfrm>
            <a:off x="4787636" y="5352107"/>
            <a:ext cx="1151995"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Customer</a:t>
            </a:r>
          </a:p>
        </p:txBody>
      </p:sp>
      <p:sp>
        <p:nvSpPr>
          <p:cNvPr id="12" name="TextBox 11">
            <a:extLst>
              <a:ext uri="{FF2B5EF4-FFF2-40B4-BE49-F238E27FC236}">
                <a16:creationId xmlns:a16="http://schemas.microsoft.com/office/drawing/2014/main" id="{E6D28C95-85F4-46AD-AA15-9DF8CD13D8AE}"/>
              </a:ext>
            </a:extLst>
          </p:cNvPr>
          <p:cNvSpPr txBox="1"/>
          <p:nvPr/>
        </p:nvSpPr>
        <p:spPr>
          <a:xfrm>
            <a:off x="7027334" y="4706524"/>
            <a:ext cx="1049852"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Shipping</a:t>
            </a:r>
          </a:p>
        </p:txBody>
      </p:sp>
      <p:sp>
        <p:nvSpPr>
          <p:cNvPr id="13" name="TextBox 12">
            <a:extLst>
              <a:ext uri="{FF2B5EF4-FFF2-40B4-BE49-F238E27FC236}">
                <a16:creationId xmlns:a16="http://schemas.microsoft.com/office/drawing/2014/main" id="{17C73256-409D-4202-A81A-0454A96BD392}"/>
              </a:ext>
            </a:extLst>
          </p:cNvPr>
          <p:cNvSpPr txBox="1"/>
          <p:nvPr/>
        </p:nvSpPr>
        <p:spPr>
          <a:xfrm>
            <a:off x="8560594" y="4595399"/>
            <a:ext cx="1062355"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Payment</a:t>
            </a:r>
          </a:p>
        </p:txBody>
      </p:sp>
      <p:sp>
        <p:nvSpPr>
          <p:cNvPr id="14" name="TextBox 13">
            <a:extLst>
              <a:ext uri="{FF2B5EF4-FFF2-40B4-BE49-F238E27FC236}">
                <a16:creationId xmlns:a16="http://schemas.microsoft.com/office/drawing/2014/main" id="{147DF00D-4DEE-44A7-8A4F-7166D30E0ABE}"/>
              </a:ext>
            </a:extLst>
          </p:cNvPr>
          <p:cNvSpPr txBox="1"/>
          <p:nvPr/>
        </p:nvSpPr>
        <p:spPr>
          <a:xfrm>
            <a:off x="1104636" y="4583492"/>
            <a:ext cx="882819"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Search</a:t>
            </a:r>
          </a:p>
        </p:txBody>
      </p:sp>
      <p:sp>
        <p:nvSpPr>
          <p:cNvPr id="15" name="TextBox 14">
            <a:extLst>
              <a:ext uri="{FF2B5EF4-FFF2-40B4-BE49-F238E27FC236}">
                <a16:creationId xmlns:a16="http://schemas.microsoft.com/office/drawing/2014/main" id="{D8A512B7-E0D3-4BDE-8FC1-CB04DB415945}"/>
              </a:ext>
            </a:extLst>
          </p:cNvPr>
          <p:cNvSpPr txBox="1"/>
          <p:nvPr/>
        </p:nvSpPr>
        <p:spPr>
          <a:xfrm>
            <a:off x="7281334" y="5701357"/>
            <a:ext cx="741498"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Order</a:t>
            </a:r>
          </a:p>
        </p:txBody>
      </p:sp>
      <p:sp>
        <p:nvSpPr>
          <p:cNvPr id="16" name="TextBox 15">
            <a:extLst>
              <a:ext uri="{FF2B5EF4-FFF2-40B4-BE49-F238E27FC236}">
                <a16:creationId xmlns:a16="http://schemas.microsoft.com/office/drawing/2014/main" id="{8D14CF07-93E8-4D9F-9C69-C52811218083}"/>
              </a:ext>
            </a:extLst>
          </p:cNvPr>
          <p:cNvSpPr txBox="1"/>
          <p:nvPr/>
        </p:nvSpPr>
        <p:spPr>
          <a:xfrm>
            <a:off x="9764448" y="5065034"/>
            <a:ext cx="946939" cy="341190"/>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Contact</a:t>
            </a:r>
          </a:p>
        </p:txBody>
      </p:sp>
      <p:cxnSp>
        <p:nvCxnSpPr>
          <p:cNvPr id="105487" name="Straight Arrow Connector 16">
            <a:extLst>
              <a:ext uri="{FF2B5EF4-FFF2-40B4-BE49-F238E27FC236}">
                <a16:creationId xmlns:a16="http://schemas.microsoft.com/office/drawing/2014/main" id="{CA08DF93-80FC-4994-8AC7-ECF8C9932DC3}"/>
              </a:ext>
            </a:extLst>
          </p:cNvPr>
          <p:cNvCxnSpPr>
            <a:cxnSpLocks noChangeShapeType="1"/>
            <a:endCxn id="10" idx="0"/>
          </p:cNvCxnSpPr>
          <p:nvPr/>
        </p:nvCxnSpPr>
        <p:spPr bwMode="auto">
          <a:xfrm>
            <a:off x="5867136" y="4406222"/>
            <a:ext cx="17311" cy="509323"/>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488" name="Straight Arrow Connector 18">
            <a:extLst>
              <a:ext uri="{FF2B5EF4-FFF2-40B4-BE49-F238E27FC236}">
                <a16:creationId xmlns:a16="http://schemas.microsoft.com/office/drawing/2014/main" id="{7EB136E1-0E9B-43D4-A74D-28D4CB6170B4}"/>
              </a:ext>
            </a:extLst>
          </p:cNvPr>
          <p:cNvCxnSpPr>
            <a:cxnSpLocks noChangeShapeType="1"/>
            <a:stCxn id="7" idx="2"/>
          </p:cNvCxnSpPr>
          <p:nvPr/>
        </p:nvCxnSpPr>
        <p:spPr bwMode="auto">
          <a:xfrm>
            <a:off x="2526681" y="4441818"/>
            <a:ext cx="455173" cy="513415"/>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489" name="Straight Arrow Connector 21">
            <a:extLst>
              <a:ext uri="{FF2B5EF4-FFF2-40B4-BE49-F238E27FC236}">
                <a16:creationId xmlns:a16="http://schemas.microsoft.com/office/drawing/2014/main" id="{7DD30B0F-8557-45A7-8D10-7115EE927338}"/>
              </a:ext>
            </a:extLst>
          </p:cNvPr>
          <p:cNvCxnSpPr>
            <a:cxnSpLocks noChangeShapeType="1"/>
            <a:endCxn id="11" idx="3"/>
          </p:cNvCxnSpPr>
          <p:nvPr/>
        </p:nvCxnSpPr>
        <p:spPr bwMode="auto">
          <a:xfrm flipH="1" flipV="1">
            <a:off x="5939631" y="5522702"/>
            <a:ext cx="1333765" cy="392969"/>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490" name="Straight Arrow Connector 29">
            <a:extLst>
              <a:ext uri="{FF2B5EF4-FFF2-40B4-BE49-F238E27FC236}">
                <a16:creationId xmlns:a16="http://schemas.microsoft.com/office/drawing/2014/main" id="{7C23993B-85B4-432A-92C0-B17CA412D040}"/>
              </a:ext>
            </a:extLst>
          </p:cNvPr>
          <p:cNvCxnSpPr>
            <a:cxnSpLocks noChangeShapeType="1"/>
            <a:endCxn id="9" idx="1"/>
          </p:cNvCxnSpPr>
          <p:nvPr/>
        </p:nvCxnSpPr>
        <p:spPr bwMode="auto">
          <a:xfrm>
            <a:off x="1866636" y="4936711"/>
            <a:ext cx="777875" cy="216897"/>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3" name="TextBox 32">
            <a:extLst>
              <a:ext uri="{FF2B5EF4-FFF2-40B4-BE49-F238E27FC236}">
                <a16:creationId xmlns:a16="http://schemas.microsoft.com/office/drawing/2014/main" id="{6B1152DE-0118-4246-9CFB-CB56E259BC4C}"/>
              </a:ext>
            </a:extLst>
          </p:cNvPr>
          <p:cNvSpPr txBox="1"/>
          <p:nvPr/>
        </p:nvSpPr>
        <p:spPr>
          <a:xfrm>
            <a:off x="1570302" y="5146146"/>
            <a:ext cx="569913"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a:latin typeface="Arial" pitchFamily="18"/>
                <a:ea typeface="Microsoft YaHei" pitchFamily="2"/>
                <a:cs typeface="Mangal" pitchFamily="2"/>
              </a:rPr>
              <a:t>HTTP</a:t>
            </a:r>
          </a:p>
        </p:txBody>
      </p:sp>
      <p:sp>
        <p:nvSpPr>
          <p:cNvPr id="34" name="TextBox 33">
            <a:extLst>
              <a:ext uri="{FF2B5EF4-FFF2-40B4-BE49-F238E27FC236}">
                <a16:creationId xmlns:a16="http://schemas.microsoft.com/office/drawing/2014/main" id="{588018D6-2619-4B7E-A151-8A87DDE1BD58}"/>
              </a:ext>
            </a:extLst>
          </p:cNvPr>
          <p:cNvSpPr txBox="1"/>
          <p:nvPr/>
        </p:nvSpPr>
        <p:spPr>
          <a:xfrm>
            <a:off x="7720542" y="4075907"/>
            <a:ext cx="569913"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a:latin typeface="Arial" pitchFamily="18"/>
                <a:ea typeface="Microsoft YaHei" pitchFamily="2"/>
                <a:cs typeface="Mangal" pitchFamily="2"/>
              </a:rPr>
              <a:t>HTTP</a:t>
            </a:r>
          </a:p>
        </p:txBody>
      </p:sp>
      <p:sp>
        <p:nvSpPr>
          <p:cNvPr id="35" name="TextBox 34">
            <a:extLst>
              <a:ext uri="{FF2B5EF4-FFF2-40B4-BE49-F238E27FC236}">
                <a16:creationId xmlns:a16="http://schemas.microsoft.com/office/drawing/2014/main" id="{DB2068CC-2B11-43E0-877C-FFE850410F9B}"/>
              </a:ext>
            </a:extLst>
          </p:cNvPr>
          <p:cNvSpPr txBox="1"/>
          <p:nvPr/>
        </p:nvSpPr>
        <p:spPr>
          <a:xfrm>
            <a:off x="6105261" y="5791730"/>
            <a:ext cx="623517"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a:latin typeface="Arial" pitchFamily="18"/>
                <a:ea typeface="Microsoft YaHei" pitchFamily="2"/>
                <a:cs typeface="Mangal" pitchFamily="2"/>
              </a:rPr>
              <a:t>AMQP</a:t>
            </a:r>
          </a:p>
        </p:txBody>
      </p:sp>
      <p:sp>
        <p:nvSpPr>
          <p:cNvPr id="36" name="TextBox 35">
            <a:extLst>
              <a:ext uri="{FF2B5EF4-FFF2-40B4-BE49-F238E27FC236}">
                <a16:creationId xmlns:a16="http://schemas.microsoft.com/office/drawing/2014/main" id="{515D01CC-6230-441D-BE42-CB9F9E5A5BF5}"/>
              </a:ext>
            </a:extLst>
          </p:cNvPr>
          <p:cNvSpPr txBox="1"/>
          <p:nvPr/>
        </p:nvSpPr>
        <p:spPr>
          <a:xfrm>
            <a:off x="8605573" y="5331355"/>
            <a:ext cx="569913"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a:latin typeface="Arial" pitchFamily="18"/>
                <a:ea typeface="Microsoft YaHei" pitchFamily="2"/>
                <a:cs typeface="Mangal" pitchFamily="2"/>
              </a:rPr>
              <a:t>HTTP</a:t>
            </a:r>
          </a:p>
        </p:txBody>
      </p:sp>
      <p:sp>
        <p:nvSpPr>
          <p:cNvPr id="37" name="TextBox 36">
            <a:extLst>
              <a:ext uri="{FF2B5EF4-FFF2-40B4-BE49-F238E27FC236}">
                <a16:creationId xmlns:a16="http://schemas.microsoft.com/office/drawing/2014/main" id="{DB2C89F3-23C8-4AC1-A1E7-408C5ECC8BB3}"/>
              </a:ext>
            </a:extLst>
          </p:cNvPr>
          <p:cNvSpPr txBox="1"/>
          <p:nvPr/>
        </p:nvSpPr>
        <p:spPr>
          <a:xfrm>
            <a:off x="4656667" y="4620949"/>
            <a:ext cx="623517"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dirty="0">
                <a:latin typeface="Arial" pitchFamily="18"/>
                <a:ea typeface="Microsoft YaHei" pitchFamily="2"/>
                <a:cs typeface="Mangal" pitchFamily="2"/>
              </a:rPr>
              <a:t>AMQP</a:t>
            </a:r>
          </a:p>
        </p:txBody>
      </p:sp>
      <p:sp>
        <p:nvSpPr>
          <p:cNvPr id="38" name="TextBox 37">
            <a:extLst>
              <a:ext uri="{FF2B5EF4-FFF2-40B4-BE49-F238E27FC236}">
                <a16:creationId xmlns:a16="http://schemas.microsoft.com/office/drawing/2014/main" id="{12A9F7A8-F90B-467D-8021-B1942BF96E37}"/>
              </a:ext>
            </a:extLst>
          </p:cNvPr>
          <p:cNvSpPr txBox="1"/>
          <p:nvPr/>
        </p:nvSpPr>
        <p:spPr>
          <a:xfrm>
            <a:off x="3878792" y="4997980"/>
            <a:ext cx="472002" cy="260078"/>
          </a:xfrm>
          <a:prstGeom prst="rect">
            <a:avLst/>
          </a:prstGeom>
          <a:noFill/>
          <a:ln>
            <a:noFill/>
          </a:ln>
        </p:spPr>
        <p:txBody>
          <a:bodyPr wrap="none" lIns="75000" tIns="37500" rIns="75000" bIns="37500" compatLnSpc="0">
            <a:spAutoFit/>
          </a:bodyPr>
          <a:lstStyle/>
          <a:p>
            <a:pPr defTabSz="914363" fontAlgn="auto">
              <a:spcBef>
                <a:spcPts val="0"/>
              </a:spcBef>
              <a:spcAft>
                <a:spcPts val="0"/>
              </a:spcAft>
              <a:defRPr/>
            </a:pPr>
            <a:r>
              <a:rPr lang="en-US" sz="1250">
                <a:latin typeface="Arial" pitchFamily="18"/>
                <a:ea typeface="Microsoft YaHei" pitchFamily="2"/>
                <a:cs typeface="Mangal" pitchFamily="2"/>
              </a:rPr>
              <a:t>TCP</a:t>
            </a:r>
          </a:p>
        </p:txBody>
      </p:sp>
      <p:cxnSp>
        <p:nvCxnSpPr>
          <p:cNvPr id="105497" name="Straight Arrow Connector 21">
            <a:extLst>
              <a:ext uri="{FF2B5EF4-FFF2-40B4-BE49-F238E27FC236}">
                <a16:creationId xmlns:a16="http://schemas.microsoft.com/office/drawing/2014/main" id="{3DCB368F-40D1-4084-9BD7-CD0D77D6EB3A}"/>
              </a:ext>
            </a:extLst>
          </p:cNvPr>
          <p:cNvCxnSpPr>
            <a:cxnSpLocks noChangeShapeType="1"/>
          </p:cNvCxnSpPr>
          <p:nvPr/>
        </p:nvCxnSpPr>
        <p:spPr bwMode="auto">
          <a:xfrm flipH="1">
            <a:off x="5946511" y="5210970"/>
            <a:ext cx="3792802" cy="250031"/>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498" name="Straight Arrow Connector 16">
            <a:extLst>
              <a:ext uri="{FF2B5EF4-FFF2-40B4-BE49-F238E27FC236}">
                <a16:creationId xmlns:a16="http://schemas.microsoft.com/office/drawing/2014/main" id="{47C1362B-8251-4CCE-9CA4-CA843F419E66}"/>
              </a:ext>
            </a:extLst>
          </p:cNvPr>
          <p:cNvCxnSpPr>
            <a:cxnSpLocks noChangeShapeType="1"/>
            <a:stCxn id="6" idx="2"/>
            <a:endCxn id="9" idx="3"/>
          </p:cNvCxnSpPr>
          <p:nvPr/>
        </p:nvCxnSpPr>
        <p:spPr bwMode="auto">
          <a:xfrm flipH="1">
            <a:off x="3591578" y="4863828"/>
            <a:ext cx="407685" cy="289780"/>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499" name="Straight Arrow Connector 16">
            <a:extLst>
              <a:ext uri="{FF2B5EF4-FFF2-40B4-BE49-F238E27FC236}">
                <a16:creationId xmlns:a16="http://schemas.microsoft.com/office/drawing/2014/main" id="{E3ACF1D7-DCAD-44AB-A340-473DF31ABE68}"/>
              </a:ext>
            </a:extLst>
          </p:cNvPr>
          <p:cNvCxnSpPr>
            <a:cxnSpLocks noChangeShapeType="1"/>
            <a:stCxn id="6" idx="2"/>
            <a:endCxn id="10" idx="1"/>
          </p:cNvCxnSpPr>
          <p:nvPr/>
        </p:nvCxnSpPr>
        <p:spPr bwMode="auto">
          <a:xfrm>
            <a:off x="3999263" y="4863828"/>
            <a:ext cx="1334738" cy="222312"/>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0" name="Straight Arrow Connector 16">
            <a:extLst>
              <a:ext uri="{FF2B5EF4-FFF2-40B4-BE49-F238E27FC236}">
                <a16:creationId xmlns:a16="http://schemas.microsoft.com/office/drawing/2014/main" id="{3FCC99CA-AE58-41C9-9845-A3C26F8AC47B}"/>
              </a:ext>
            </a:extLst>
          </p:cNvPr>
          <p:cNvCxnSpPr>
            <a:cxnSpLocks noChangeShapeType="1"/>
            <a:stCxn id="8" idx="1"/>
          </p:cNvCxnSpPr>
          <p:nvPr/>
        </p:nvCxnSpPr>
        <p:spPr bwMode="auto">
          <a:xfrm flipH="1">
            <a:off x="4316678" y="4236227"/>
            <a:ext cx="1107541" cy="44780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1" name="Straight Arrow Connector 16">
            <a:extLst>
              <a:ext uri="{FF2B5EF4-FFF2-40B4-BE49-F238E27FC236}">
                <a16:creationId xmlns:a16="http://schemas.microsoft.com/office/drawing/2014/main" id="{52847258-6D6D-4E87-BE13-64A51F0A429E}"/>
              </a:ext>
            </a:extLst>
          </p:cNvPr>
          <p:cNvCxnSpPr>
            <a:cxnSpLocks noChangeShapeType="1"/>
            <a:endCxn id="15" idx="0"/>
          </p:cNvCxnSpPr>
          <p:nvPr/>
        </p:nvCxnSpPr>
        <p:spPr bwMode="auto">
          <a:xfrm>
            <a:off x="5867136" y="4410190"/>
            <a:ext cx="1784947" cy="1291167"/>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2" name="Straight Arrow Connector 16">
            <a:extLst>
              <a:ext uri="{FF2B5EF4-FFF2-40B4-BE49-F238E27FC236}">
                <a16:creationId xmlns:a16="http://schemas.microsoft.com/office/drawing/2014/main" id="{1EA17610-6D6E-4B4F-9C38-4D1509E92168}"/>
              </a:ext>
            </a:extLst>
          </p:cNvPr>
          <p:cNvCxnSpPr>
            <a:cxnSpLocks noChangeShapeType="1"/>
            <a:stCxn id="8" idx="3"/>
          </p:cNvCxnSpPr>
          <p:nvPr/>
        </p:nvCxnSpPr>
        <p:spPr bwMode="auto">
          <a:xfrm>
            <a:off x="6550823" y="4236227"/>
            <a:ext cx="709344" cy="462359"/>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3" name="Straight Arrow Connector 16">
            <a:extLst>
              <a:ext uri="{FF2B5EF4-FFF2-40B4-BE49-F238E27FC236}">
                <a16:creationId xmlns:a16="http://schemas.microsoft.com/office/drawing/2014/main" id="{31263648-CB8B-4A36-AE81-A311C71CF25C}"/>
              </a:ext>
            </a:extLst>
          </p:cNvPr>
          <p:cNvCxnSpPr>
            <a:cxnSpLocks noChangeShapeType="1"/>
            <a:stCxn id="8" idx="3"/>
          </p:cNvCxnSpPr>
          <p:nvPr/>
        </p:nvCxnSpPr>
        <p:spPr bwMode="auto">
          <a:xfrm>
            <a:off x="6550823" y="4236227"/>
            <a:ext cx="2168521" cy="328744"/>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4" name="Straight Arrow Connector 16">
            <a:extLst>
              <a:ext uri="{FF2B5EF4-FFF2-40B4-BE49-F238E27FC236}">
                <a16:creationId xmlns:a16="http://schemas.microsoft.com/office/drawing/2014/main" id="{44C9458E-E781-4892-8902-D7F135ADAB9C}"/>
              </a:ext>
            </a:extLst>
          </p:cNvPr>
          <p:cNvCxnSpPr>
            <a:cxnSpLocks noChangeShapeType="1"/>
            <a:stCxn id="15" idx="0"/>
          </p:cNvCxnSpPr>
          <p:nvPr/>
        </p:nvCxnSpPr>
        <p:spPr bwMode="auto">
          <a:xfrm flipH="1" flipV="1">
            <a:off x="7651750" y="5086201"/>
            <a:ext cx="333" cy="615156"/>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5" name="Straight Arrow Connector 16">
            <a:extLst>
              <a:ext uri="{FF2B5EF4-FFF2-40B4-BE49-F238E27FC236}">
                <a16:creationId xmlns:a16="http://schemas.microsoft.com/office/drawing/2014/main" id="{612F7A14-E6F0-4CCB-9E92-76675CCFDDEE}"/>
              </a:ext>
            </a:extLst>
          </p:cNvPr>
          <p:cNvCxnSpPr>
            <a:cxnSpLocks noChangeShapeType="1"/>
            <a:stCxn id="15" idx="0"/>
            <a:endCxn id="13" idx="2"/>
          </p:cNvCxnSpPr>
          <p:nvPr/>
        </p:nvCxnSpPr>
        <p:spPr bwMode="auto">
          <a:xfrm flipV="1">
            <a:off x="7652083" y="4936589"/>
            <a:ext cx="1439689" cy="76476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6" name="Straight Arrow Connector 21">
            <a:extLst>
              <a:ext uri="{FF2B5EF4-FFF2-40B4-BE49-F238E27FC236}">
                <a16:creationId xmlns:a16="http://schemas.microsoft.com/office/drawing/2014/main" id="{B7A28201-F72B-4AC7-9121-CDD6D625104A}"/>
              </a:ext>
            </a:extLst>
          </p:cNvPr>
          <p:cNvCxnSpPr>
            <a:cxnSpLocks noChangeShapeType="1"/>
            <a:stCxn id="13" idx="2"/>
            <a:endCxn id="11" idx="3"/>
          </p:cNvCxnSpPr>
          <p:nvPr/>
        </p:nvCxnSpPr>
        <p:spPr bwMode="auto">
          <a:xfrm flipH="1">
            <a:off x="5939631" y="4936589"/>
            <a:ext cx="3152141" cy="586113"/>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5507" name="Straight Arrow Connector 21">
            <a:extLst>
              <a:ext uri="{FF2B5EF4-FFF2-40B4-BE49-F238E27FC236}">
                <a16:creationId xmlns:a16="http://schemas.microsoft.com/office/drawing/2014/main" id="{FE8505D5-A051-45FC-955E-55ED95B9A48F}"/>
              </a:ext>
            </a:extLst>
          </p:cNvPr>
          <p:cNvCxnSpPr>
            <a:cxnSpLocks noChangeShapeType="1"/>
            <a:stCxn id="12" idx="2"/>
            <a:endCxn id="11" idx="3"/>
          </p:cNvCxnSpPr>
          <p:nvPr/>
        </p:nvCxnSpPr>
        <p:spPr bwMode="auto">
          <a:xfrm flipH="1">
            <a:off x="5939631" y="5047714"/>
            <a:ext cx="1612629" cy="47498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31276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4">
            <a:extLst>
              <a:ext uri="{FF2B5EF4-FFF2-40B4-BE49-F238E27FC236}">
                <a16:creationId xmlns:a16="http://schemas.microsoft.com/office/drawing/2014/main" id="{9EDB8432-FCB3-401C-9A7B-1565C9611E97}"/>
              </a:ext>
            </a:extLst>
          </p:cNvPr>
          <p:cNvSpPr>
            <a:spLocks noGrp="1"/>
          </p:cNvSpPr>
          <p:nvPr>
            <p:ph type="title"/>
          </p:nvPr>
        </p:nvSpPr>
        <p:spPr/>
        <p:txBody>
          <a:bodyPr/>
          <a:lstStyle/>
          <a:p>
            <a:r>
              <a:rPr lang="en-US" altLang="en-US">
                <a:latin typeface="Helvetica Neue"/>
                <a:ea typeface="Helvetica Neue"/>
                <a:cs typeface="Helvetica Neue"/>
              </a:rPr>
              <a:t>Microservices are easily managed</a:t>
            </a:r>
            <a:endParaRPr lang="en-US" altLang="en-US">
              <a:latin typeface="Arial Regular"/>
            </a:endParaRPr>
          </a:p>
        </p:txBody>
      </p:sp>
      <p:sp>
        <p:nvSpPr>
          <p:cNvPr id="107523" name="TextBox 66">
            <a:extLst>
              <a:ext uri="{FF2B5EF4-FFF2-40B4-BE49-F238E27FC236}">
                <a16:creationId xmlns:a16="http://schemas.microsoft.com/office/drawing/2014/main" id="{D544DCF5-73B4-42FF-929B-5F3C26CCC68B}"/>
              </a:ext>
            </a:extLst>
          </p:cNvPr>
          <p:cNvSpPr txBox="1">
            <a:spLocks noChangeArrowheads="1"/>
          </p:cNvSpPr>
          <p:nvPr/>
        </p:nvSpPr>
        <p:spPr bwMode="auto">
          <a:xfrm>
            <a:off x="571501" y="1828271"/>
            <a:ext cx="10767219"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buFont typeface="Arial" panose="020B0604020202020204" pitchFamily="34" charset="0"/>
              <a:buChar char="•"/>
            </a:pPr>
            <a:r>
              <a:rPr lang="en-US" altLang="en-US" sz="1500"/>
              <a:t>Easy to comprehend, alter, test, version, deploy, manage, overhaul, and replace</a:t>
            </a:r>
          </a:p>
          <a:p>
            <a:pPr>
              <a:lnSpc>
                <a:spcPct val="150000"/>
              </a:lnSpc>
              <a:buFont typeface="Arial" panose="020B0604020202020204" pitchFamily="34" charset="0"/>
              <a:buChar char="•"/>
            </a:pPr>
            <a:r>
              <a:rPr lang="en-US" altLang="en-US" sz="1500"/>
              <a:t>By small, cross-functional teams (or even individuals)</a:t>
            </a:r>
          </a:p>
        </p:txBody>
      </p:sp>
      <p:sp>
        <p:nvSpPr>
          <p:cNvPr id="7" name="Freeform: Shape 9">
            <a:extLst>
              <a:ext uri="{FF2B5EF4-FFF2-40B4-BE49-F238E27FC236}">
                <a16:creationId xmlns:a16="http://schemas.microsoft.com/office/drawing/2014/main" id="{82DD33E7-A93C-466C-AD43-F0B842FE1CDE}"/>
              </a:ext>
            </a:extLst>
          </p:cNvPr>
          <p:cNvSpPr>
            <a:spLocks noChangeAspect="1"/>
          </p:cNvSpPr>
          <p:nvPr/>
        </p:nvSpPr>
        <p:spPr>
          <a:xfrm>
            <a:off x="8477250" y="4696354"/>
            <a:ext cx="1148292" cy="17316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a:solidFill>
                  <a:schemeClr val="bg1"/>
                </a:solidFill>
                <a:latin typeface="Arial" pitchFamily="18"/>
                <a:ea typeface="Microsoft YaHei" pitchFamily="2"/>
                <a:cs typeface="Mangal" pitchFamily="2"/>
              </a:rPr>
              <a:t>Test</a:t>
            </a:r>
          </a:p>
        </p:txBody>
      </p:sp>
      <p:sp>
        <p:nvSpPr>
          <p:cNvPr id="8" name="Freeform: Shape 10">
            <a:extLst>
              <a:ext uri="{FF2B5EF4-FFF2-40B4-BE49-F238E27FC236}">
                <a16:creationId xmlns:a16="http://schemas.microsoft.com/office/drawing/2014/main" id="{C060A2AF-A733-4DD6-8C2B-E41C765B7962}"/>
              </a:ext>
            </a:extLst>
          </p:cNvPr>
          <p:cNvSpPr>
            <a:spLocks noChangeAspect="1"/>
          </p:cNvSpPr>
          <p:nvPr/>
        </p:nvSpPr>
        <p:spPr>
          <a:xfrm>
            <a:off x="10526448" y="4725458"/>
            <a:ext cx="1148292" cy="167878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2"/>
          </a:solidFill>
          <a:ln w="0">
            <a:solidFill>
              <a:schemeClr val="accent3"/>
            </a:solidFill>
            <a:prstDash val="solid"/>
          </a:ln>
        </p:spPr>
        <p:txBody>
          <a:bodyPr wrap="none" lIns="90000" tIns="45000" rIns="90000" bIns="45000" anchor="b" compatLnSpc="0"/>
          <a:lstStyle/>
          <a:p>
            <a:pPr algn="ctr" defTabSz="914363" fontAlgn="auto">
              <a:spcBef>
                <a:spcPts val="0"/>
              </a:spcBef>
              <a:spcAft>
                <a:spcPts val="0"/>
              </a:spcAft>
              <a:defRPr/>
            </a:pPr>
            <a:r>
              <a:rPr lang="en-US" sz="1960" dirty="0">
                <a:solidFill>
                  <a:schemeClr val="bg1"/>
                </a:solidFill>
                <a:latin typeface="Arial" pitchFamily="18"/>
                <a:ea typeface="Microsoft YaHei" pitchFamily="2"/>
                <a:cs typeface="Mangal" pitchFamily="2"/>
              </a:rPr>
              <a:t>Prod</a:t>
            </a:r>
          </a:p>
        </p:txBody>
      </p:sp>
      <p:sp>
        <p:nvSpPr>
          <p:cNvPr id="9" name="Freeform: Shape 11">
            <a:extLst>
              <a:ext uri="{FF2B5EF4-FFF2-40B4-BE49-F238E27FC236}">
                <a16:creationId xmlns:a16="http://schemas.microsoft.com/office/drawing/2014/main" id="{E74B3202-3AC1-4A78-A1FB-4091433B0683}"/>
              </a:ext>
            </a:extLst>
          </p:cNvPr>
          <p:cNvSpPr>
            <a:spLocks noChangeAspect="1"/>
          </p:cNvSpPr>
          <p:nvPr/>
        </p:nvSpPr>
        <p:spPr>
          <a:xfrm>
            <a:off x="6819636" y="5251980"/>
            <a:ext cx="1912938" cy="50138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continuous</a:t>
            </a:r>
          </a:p>
        </p:txBody>
      </p:sp>
      <p:sp>
        <p:nvSpPr>
          <p:cNvPr id="10" name="Freeform: Shape 12">
            <a:extLst>
              <a:ext uri="{FF2B5EF4-FFF2-40B4-BE49-F238E27FC236}">
                <a16:creationId xmlns:a16="http://schemas.microsoft.com/office/drawing/2014/main" id="{F26544E7-C19F-41A6-BFD5-657DAEA0916E}"/>
              </a:ext>
            </a:extLst>
          </p:cNvPr>
          <p:cNvSpPr>
            <a:spLocks noChangeAspect="1"/>
          </p:cNvSpPr>
          <p:nvPr/>
        </p:nvSpPr>
        <p:spPr>
          <a:xfrm>
            <a:off x="9229990" y="5251980"/>
            <a:ext cx="1674813" cy="50138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wrap="none" lIns="90000" tIns="45000" rIns="90000" bIns="45000" anchor="ctr" compatLnSpc="0"/>
          <a:lstStyle/>
          <a:p>
            <a:pPr algn="ctr" defTabSz="914363" fontAlgn="auto">
              <a:spcBef>
                <a:spcPts val="0"/>
              </a:spcBef>
              <a:spcAft>
                <a:spcPts val="0"/>
              </a:spcAft>
              <a:defRPr/>
            </a:pPr>
            <a:r>
              <a:rPr lang="en-US" sz="1667" dirty="0">
                <a:latin typeface="Arial" pitchFamily="18"/>
                <a:ea typeface="Microsoft YaHei" pitchFamily="2"/>
                <a:cs typeface="Mangal" pitchFamily="2"/>
              </a:rPr>
              <a:t>delivery</a:t>
            </a:r>
          </a:p>
        </p:txBody>
      </p:sp>
      <p:grpSp>
        <p:nvGrpSpPr>
          <p:cNvPr id="107528" name="Group 26">
            <a:extLst>
              <a:ext uri="{FF2B5EF4-FFF2-40B4-BE49-F238E27FC236}">
                <a16:creationId xmlns:a16="http://schemas.microsoft.com/office/drawing/2014/main" id="{EC008509-F239-4BB8-A5F5-FD688A56685C}"/>
              </a:ext>
            </a:extLst>
          </p:cNvPr>
          <p:cNvGrpSpPr>
            <a:grpSpLocks/>
          </p:cNvGrpSpPr>
          <p:nvPr/>
        </p:nvGrpSpPr>
        <p:grpSpPr bwMode="auto">
          <a:xfrm>
            <a:off x="820208" y="2667000"/>
            <a:ext cx="1828271" cy="2209271"/>
            <a:chOff x="984275" y="3299460"/>
            <a:chExt cx="2194560" cy="2651760"/>
          </a:xfrm>
        </p:grpSpPr>
        <p:sp>
          <p:nvSpPr>
            <p:cNvPr id="3" name="Rectangle 2">
              <a:extLst>
                <a:ext uri="{FF2B5EF4-FFF2-40B4-BE49-F238E27FC236}">
                  <a16:creationId xmlns:a16="http://schemas.microsoft.com/office/drawing/2014/main" id="{300BA397-3BFC-45C2-A023-6ECD8690A669}"/>
                </a:ext>
              </a:extLst>
            </p:cNvPr>
            <p:cNvSpPr/>
            <p:nvPr/>
          </p:nvSpPr>
          <p:spPr>
            <a:xfrm>
              <a:off x="984275" y="3299460"/>
              <a:ext cx="2194560" cy="2651760"/>
            </a:xfrm>
            <a:prstGeom prst="rect">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a:p>
          </p:txBody>
        </p:sp>
        <p:sp>
          <p:nvSpPr>
            <p:cNvPr id="13" name="TextBox 12">
              <a:extLst>
                <a:ext uri="{FF2B5EF4-FFF2-40B4-BE49-F238E27FC236}">
                  <a16:creationId xmlns:a16="http://schemas.microsoft.com/office/drawing/2014/main" id="{A5E6D170-5D83-44C3-8E50-3A692D7A0CEC}"/>
                </a:ext>
              </a:extLst>
            </p:cNvPr>
            <p:cNvSpPr txBox="1"/>
            <p:nvPr/>
          </p:nvSpPr>
          <p:spPr>
            <a:xfrm>
              <a:off x="1441607" y="3431255"/>
              <a:ext cx="1059689" cy="409526"/>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Search</a:t>
              </a:r>
            </a:p>
          </p:txBody>
        </p:sp>
        <p:pic>
          <p:nvPicPr>
            <p:cNvPr id="107547" name="Picture 8">
              <a:extLst>
                <a:ext uri="{FF2B5EF4-FFF2-40B4-BE49-F238E27FC236}">
                  <a16:creationId xmlns:a16="http://schemas.microsoft.com/office/drawing/2014/main" id="{48DE6DF6-590E-4893-BFC7-8CA64394B9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392" y="4069530"/>
              <a:ext cx="708660" cy="62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8" name="Picture 9">
              <a:extLst>
                <a:ext uri="{FF2B5EF4-FFF2-40B4-BE49-F238E27FC236}">
                  <a16:creationId xmlns:a16="http://schemas.microsoft.com/office/drawing/2014/main" id="{2D784C22-18B9-4A40-9BD9-56E0A39B51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9950" y="4410667"/>
              <a:ext cx="708660" cy="62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9" name="Picture 24">
              <a:extLst>
                <a:ext uri="{FF2B5EF4-FFF2-40B4-BE49-F238E27FC236}">
                  <a16:creationId xmlns:a16="http://schemas.microsoft.com/office/drawing/2014/main" id="{55ED1B1F-0037-48CF-BFC1-C9D1CCD3D6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8056" y="4924846"/>
              <a:ext cx="706754" cy="62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50" name="Picture 28">
              <a:extLst>
                <a:ext uri="{FF2B5EF4-FFF2-40B4-BE49-F238E27FC236}">
                  <a16:creationId xmlns:a16="http://schemas.microsoft.com/office/drawing/2014/main" id="{F6F9A23A-0B4E-403D-B9AF-E72E0C0DDA0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5249" y="5181896"/>
              <a:ext cx="706754" cy="62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529" name="Group 25">
            <a:extLst>
              <a:ext uri="{FF2B5EF4-FFF2-40B4-BE49-F238E27FC236}">
                <a16:creationId xmlns:a16="http://schemas.microsoft.com/office/drawing/2014/main" id="{6928A191-A05C-418E-B46C-1DF4F39BEEC0}"/>
              </a:ext>
            </a:extLst>
          </p:cNvPr>
          <p:cNvGrpSpPr>
            <a:grpSpLocks/>
          </p:cNvGrpSpPr>
          <p:nvPr/>
        </p:nvGrpSpPr>
        <p:grpSpPr bwMode="auto">
          <a:xfrm>
            <a:off x="2959364" y="2684199"/>
            <a:ext cx="2790031" cy="2210593"/>
            <a:chOff x="3551302" y="3320416"/>
            <a:chExt cx="3348054" cy="2651760"/>
          </a:xfrm>
        </p:grpSpPr>
        <p:sp>
          <p:nvSpPr>
            <p:cNvPr id="15" name="Rectangle 14">
              <a:extLst>
                <a:ext uri="{FF2B5EF4-FFF2-40B4-BE49-F238E27FC236}">
                  <a16:creationId xmlns:a16="http://schemas.microsoft.com/office/drawing/2014/main" id="{2254AA29-91B2-4B64-AAD2-7876C8B12115}"/>
                </a:ext>
              </a:extLst>
            </p:cNvPr>
            <p:cNvSpPr/>
            <p:nvPr/>
          </p:nvSpPr>
          <p:spPr>
            <a:xfrm>
              <a:off x="3551302" y="3320416"/>
              <a:ext cx="3348054" cy="2651760"/>
            </a:xfrm>
            <a:prstGeom prst="rect">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a:solidFill>
                  <a:schemeClr val="bg1"/>
                </a:solidFill>
              </a:endParaRPr>
            </a:p>
          </p:txBody>
        </p:sp>
        <p:sp>
          <p:nvSpPr>
            <p:cNvPr id="11" name="TextBox 10">
              <a:extLst>
                <a:ext uri="{FF2B5EF4-FFF2-40B4-BE49-F238E27FC236}">
                  <a16:creationId xmlns:a16="http://schemas.microsoft.com/office/drawing/2014/main" id="{C970C50A-AF82-4A12-B433-C9572B2D34CB}"/>
                </a:ext>
              </a:extLst>
            </p:cNvPr>
            <p:cNvSpPr txBox="1"/>
            <p:nvPr/>
          </p:nvSpPr>
          <p:spPr>
            <a:xfrm>
              <a:off x="5924626" y="3431501"/>
              <a:ext cx="705059" cy="409281"/>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a:solidFill>
                    <a:schemeClr val="bg1"/>
                  </a:solidFill>
                  <a:latin typeface="Arial" pitchFamily="18"/>
                  <a:ea typeface="Microsoft YaHei" pitchFamily="2"/>
                  <a:cs typeface="Mangal" pitchFamily="2"/>
                </a:rPr>
                <a:t>Cart</a:t>
              </a:r>
            </a:p>
          </p:txBody>
        </p:sp>
        <p:sp>
          <p:nvSpPr>
            <p:cNvPr id="12" name="TextBox 11">
              <a:extLst>
                <a:ext uri="{FF2B5EF4-FFF2-40B4-BE49-F238E27FC236}">
                  <a16:creationId xmlns:a16="http://schemas.microsoft.com/office/drawing/2014/main" id="{6ADD0428-4D3A-4A54-9C0D-24D45EC73490}"/>
                </a:ext>
              </a:extLst>
            </p:cNvPr>
            <p:cNvSpPr txBox="1"/>
            <p:nvPr/>
          </p:nvSpPr>
          <p:spPr>
            <a:xfrm>
              <a:off x="3648139" y="3431501"/>
              <a:ext cx="1228512" cy="409281"/>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Reviews</a:t>
              </a:r>
            </a:p>
          </p:txBody>
        </p:sp>
        <p:pic>
          <p:nvPicPr>
            <p:cNvPr id="107541" name="Picture 8">
              <a:extLst>
                <a:ext uri="{FF2B5EF4-FFF2-40B4-BE49-F238E27FC236}">
                  <a16:creationId xmlns:a16="http://schemas.microsoft.com/office/drawing/2014/main" id="{1A61435F-DA5D-4A77-8B1D-53C094AEE0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8657" y="4771221"/>
              <a:ext cx="708660" cy="62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2" name="Picture 9">
              <a:extLst>
                <a:ext uri="{FF2B5EF4-FFF2-40B4-BE49-F238E27FC236}">
                  <a16:creationId xmlns:a16="http://schemas.microsoft.com/office/drawing/2014/main" id="{6AFACD9D-E1DD-4A5A-8973-E6C346B8C3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0854" y="4006445"/>
              <a:ext cx="708660" cy="62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3" name="Picture 11">
              <a:extLst>
                <a:ext uri="{FF2B5EF4-FFF2-40B4-BE49-F238E27FC236}">
                  <a16:creationId xmlns:a16="http://schemas.microsoft.com/office/drawing/2014/main" id="{41B9ED92-79CA-409C-982C-4A581911581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89727" y="4281621"/>
              <a:ext cx="708660" cy="62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4" name="Picture 36">
              <a:extLst>
                <a:ext uri="{FF2B5EF4-FFF2-40B4-BE49-F238E27FC236}">
                  <a16:creationId xmlns:a16="http://schemas.microsoft.com/office/drawing/2014/main" id="{CCE4CCBB-A61C-4B6D-9811-5E889C7AD7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67587" y="4631285"/>
              <a:ext cx="687271" cy="60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530" name="Group 3">
            <a:extLst>
              <a:ext uri="{FF2B5EF4-FFF2-40B4-BE49-F238E27FC236}">
                <a16:creationId xmlns:a16="http://schemas.microsoft.com/office/drawing/2014/main" id="{3CB2230B-099A-408F-A641-35048DB5256C}"/>
              </a:ext>
            </a:extLst>
          </p:cNvPr>
          <p:cNvGrpSpPr>
            <a:grpSpLocks/>
          </p:cNvGrpSpPr>
          <p:nvPr/>
        </p:nvGrpSpPr>
        <p:grpSpPr bwMode="auto">
          <a:xfrm>
            <a:off x="8491803" y="2667000"/>
            <a:ext cx="1146968" cy="1602053"/>
            <a:chOff x="8299660" y="3320002"/>
            <a:chExt cx="1376972" cy="1923238"/>
          </a:xfrm>
        </p:grpSpPr>
        <p:sp>
          <p:nvSpPr>
            <p:cNvPr id="16" name="Rectangle 15">
              <a:extLst>
                <a:ext uri="{FF2B5EF4-FFF2-40B4-BE49-F238E27FC236}">
                  <a16:creationId xmlns:a16="http://schemas.microsoft.com/office/drawing/2014/main" id="{C4F52C37-4253-4185-ACF3-8AEF11DE17EA}"/>
                </a:ext>
              </a:extLst>
            </p:cNvPr>
            <p:cNvSpPr/>
            <p:nvPr/>
          </p:nvSpPr>
          <p:spPr>
            <a:xfrm>
              <a:off x="8299660" y="3320002"/>
              <a:ext cx="1376972" cy="1923238"/>
            </a:xfrm>
            <a:prstGeom prst="rect">
              <a:avLst/>
            </a:prstGeom>
            <a:solidFill>
              <a:schemeClr val="bg1">
                <a:lumMod val="6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a:solidFill>
                  <a:schemeClr val="bg1"/>
                </a:solidFill>
              </a:endParaRPr>
            </a:p>
          </p:txBody>
        </p:sp>
        <p:sp>
          <p:nvSpPr>
            <p:cNvPr id="14" name="TextBox 13">
              <a:extLst>
                <a:ext uri="{FF2B5EF4-FFF2-40B4-BE49-F238E27FC236}">
                  <a16:creationId xmlns:a16="http://schemas.microsoft.com/office/drawing/2014/main" id="{2C27D3D2-FAF5-4620-9EFF-62E15E18800C}"/>
                </a:ext>
              </a:extLst>
            </p:cNvPr>
            <p:cNvSpPr txBox="1"/>
            <p:nvPr/>
          </p:nvSpPr>
          <p:spPr>
            <a:xfrm>
              <a:off x="8420363" y="3423232"/>
              <a:ext cx="1136831" cy="409593"/>
            </a:xfrm>
            <a:prstGeom prst="rect">
              <a:avLst/>
            </a:prstGeom>
            <a:solidFill>
              <a:schemeClr val="accent1"/>
            </a:solidFill>
            <a:ln w="0">
              <a:solidFill>
                <a:schemeClr val="accent3"/>
              </a:solidFill>
              <a:prstDash val="solid"/>
            </a:ln>
          </p:spPr>
          <p:txBody>
            <a:bodyPr wrap="none" lIns="75000" tIns="37500" rIns="75000" bIns="37500" compatLnSpc="0">
              <a:spAutoFit/>
            </a:bodyPr>
            <a:lstStyle/>
            <a:p>
              <a:pPr defTabSz="914363" fontAlgn="auto">
                <a:spcBef>
                  <a:spcPts val="0"/>
                </a:spcBef>
                <a:spcAft>
                  <a:spcPts val="0"/>
                </a:spcAft>
                <a:defRPr/>
              </a:pPr>
              <a:r>
                <a:rPr lang="en-US" dirty="0">
                  <a:solidFill>
                    <a:schemeClr val="bg1"/>
                  </a:solidFill>
                  <a:latin typeface="Arial" pitchFamily="18"/>
                  <a:ea typeface="Microsoft YaHei" pitchFamily="2"/>
                  <a:cs typeface="Mangal" pitchFamily="2"/>
                </a:rPr>
                <a:t>Contact</a:t>
              </a:r>
            </a:p>
          </p:txBody>
        </p:sp>
        <p:pic>
          <p:nvPicPr>
            <p:cNvPr id="107537" name="Picture 11">
              <a:extLst>
                <a:ext uri="{FF2B5EF4-FFF2-40B4-BE49-F238E27FC236}">
                  <a16:creationId xmlns:a16="http://schemas.microsoft.com/office/drawing/2014/main" id="{CB7F130C-4404-4AD7-88C1-F5661E5F251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06981" y="4170144"/>
              <a:ext cx="708660" cy="62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7531" name="Straight Arrow Connector 16">
            <a:extLst>
              <a:ext uri="{FF2B5EF4-FFF2-40B4-BE49-F238E27FC236}">
                <a16:creationId xmlns:a16="http://schemas.microsoft.com/office/drawing/2014/main" id="{64695972-5D34-4FEF-A9FA-09EF550C1091}"/>
              </a:ext>
            </a:extLst>
          </p:cNvPr>
          <p:cNvCxnSpPr>
            <a:cxnSpLocks noChangeShapeType="1"/>
          </p:cNvCxnSpPr>
          <p:nvPr/>
        </p:nvCxnSpPr>
        <p:spPr bwMode="auto">
          <a:xfrm flipH="1">
            <a:off x="7048500" y="4168511"/>
            <a:ext cx="1281907" cy="974989"/>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7532" name="Straight Arrow Connector 16">
            <a:extLst>
              <a:ext uri="{FF2B5EF4-FFF2-40B4-BE49-F238E27FC236}">
                <a16:creationId xmlns:a16="http://schemas.microsoft.com/office/drawing/2014/main" id="{B73882CC-2625-4A3C-9EEB-8432A05E6379}"/>
              </a:ext>
            </a:extLst>
          </p:cNvPr>
          <p:cNvCxnSpPr>
            <a:cxnSpLocks noChangeShapeType="1"/>
          </p:cNvCxnSpPr>
          <p:nvPr/>
        </p:nvCxnSpPr>
        <p:spPr bwMode="auto">
          <a:xfrm>
            <a:off x="1734344" y="4655344"/>
            <a:ext cx="4953000" cy="90619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7533" name="Straight Arrow Connector 16">
            <a:extLst>
              <a:ext uri="{FF2B5EF4-FFF2-40B4-BE49-F238E27FC236}">
                <a16:creationId xmlns:a16="http://schemas.microsoft.com/office/drawing/2014/main" id="{1D8B3E57-3509-48ED-B4A6-C78BBDC0A1A5}"/>
              </a:ext>
            </a:extLst>
          </p:cNvPr>
          <p:cNvCxnSpPr>
            <a:cxnSpLocks noChangeShapeType="1"/>
          </p:cNvCxnSpPr>
          <p:nvPr/>
        </p:nvCxnSpPr>
        <p:spPr bwMode="auto">
          <a:xfrm>
            <a:off x="3339042" y="4124854"/>
            <a:ext cx="3312583" cy="134143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07534" name="Straight Arrow Connector 16">
            <a:extLst>
              <a:ext uri="{FF2B5EF4-FFF2-40B4-BE49-F238E27FC236}">
                <a16:creationId xmlns:a16="http://schemas.microsoft.com/office/drawing/2014/main" id="{6AA3C8CC-E369-4CE1-B44F-57697F079C3C}"/>
              </a:ext>
            </a:extLst>
          </p:cNvPr>
          <p:cNvCxnSpPr>
            <a:cxnSpLocks noChangeShapeType="1"/>
          </p:cNvCxnSpPr>
          <p:nvPr/>
        </p:nvCxnSpPr>
        <p:spPr bwMode="auto">
          <a:xfrm>
            <a:off x="5279761" y="4373563"/>
            <a:ext cx="1498864" cy="915458"/>
          </a:xfrm>
          <a:prstGeom prst="straightConnector1">
            <a:avLst/>
          </a:prstGeom>
          <a:noFill/>
          <a:ln w="0">
            <a:solidFill>
              <a:srgbClr val="00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17565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10767219" cy="257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buFont typeface="Arial" panose="020B0604020202020204" pitchFamily="34" charset="0"/>
              <a:buChar char="•"/>
            </a:pPr>
            <a:r>
              <a:rPr lang="en-US" altLang="en-US" sz="1500"/>
              <a:t>Systems of Record will benefit the most from a Microservices approach</a:t>
            </a:r>
          </a:p>
          <a:p>
            <a:pPr lvl="1">
              <a:lnSpc>
                <a:spcPct val="105000"/>
              </a:lnSpc>
              <a:spcBef>
                <a:spcPts val="500"/>
              </a:spcBef>
              <a:buFont typeface="Arial" panose="020B0604020202020204" pitchFamily="34" charset="0"/>
              <a:buChar char="­"/>
            </a:pPr>
            <a:r>
              <a:rPr lang="en-US" altLang="en-US" sz="1500"/>
              <a:t>Are you storing complex data about people, events, and things in your app?</a:t>
            </a:r>
          </a:p>
          <a:p>
            <a:pPr lvl="1">
              <a:lnSpc>
                <a:spcPct val="105000"/>
              </a:lnSpc>
              <a:spcBef>
                <a:spcPts val="500"/>
              </a:spcBef>
              <a:buFont typeface="Arial" panose="020B0604020202020204" pitchFamily="34" charset="0"/>
              <a:buChar char="­"/>
            </a:pPr>
            <a:r>
              <a:rPr lang="en-US" altLang="en-US" sz="1500"/>
              <a:t>Reasons: Size, logical divisions of a domain</a:t>
            </a:r>
          </a:p>
          <a:p>
            <a:pPr>
              <a:lnSpc>
                <a:spcPct val="150000"/>
              </a:lnSpc>
              <a:buFont typeface="Arial" panose="020B0604020202020204" pitchFamily="34" charset="0"/>
              <a:buChar char="•"/>
            </a:pPr>
            <a:r>
              <a:rPr lang="en-US" altLang="en-US" sz="1500"/>
              <a:t>Systems of Engagement may also benefit from a Microservices approach</a:t>
            </a:r>
          </a:p>
          <a:p>
            <a:pPr lvl="1">
              <a:lnSpc>
                <a:spcPct val="105000"/>
              </a:lnSpc>
              <a:spcBef>
                <a:spcPts val="500"/>
              </a:spcBef>
              <a:buFont typeface="Arial" panose="020B0604020202020204" pitchFamily="34" charset="0"/>
              <a:buChar char="­"/>
            </a:pPr>
            <a:r>
              <a:rPr lang="en-US" altLang="en-US" sz="1500"/>
              <a:t>Are you primarily allowing user access to existing data or allowing simple changes?</a:t>
            </a:r>
          </a:p>
          <a:p>
            <a:pPr lvl="1">
              <a:lnSpc>
                <a:spcPct val="105000"/>
              </a:lnSpc>
              <a:spcBef>
                <a:spcPts val="500"/>
              </a:spcBef>
              <a:buFont typeface="Arial" panose="020B0604020202020204" pitchFamily="34" charset="0"/>
              <a:buChar char="­"/>
            </a:pPr>
            <a:r>
              <a:rPr lang="en-US" altLang="en-US" sz="1500"/>
              <a:t>Can apply the “Backends for Frontends” pattern for channels</a:t>
            </a:r>
          </a:p>
          <a:p>
            <a:pPr>
              <a:lnSpc>
                <a:spcPct val="150000"/>
              </a:lnSpc>
              <a:buFont typeface="Arial" panose="020B0604020202020204" pitchFamily="34" charset="0"/>
              <a:buChar char="•"/>
            </a:pPr>
            <a:r>
              <a:rPr lang="en-US" altLang="en-US" sz="1500"/>
              <a:t>Systems of Insight may not benefit as much</a:t>
            </a:r>
          </a:p>
          <a:p>
            <a:pPr lvl="1">
              <a:lnSpc>
                <a:spcPct val="105000"/>
              </a:lnSpc>
              <a:spcBef>
                <a:spcPts val="500"/>
              </a:spcBef>
              <a:buFont typeface="Arial" panose="020B0604020202020204" pitchFamily="34" charset="0"/>
              <a:buChar char="­"/>
            </a:pPr>
            <a:r>
              <a:rPr lang="en-US" altLang="en-US" sz="1500"/>
              <a:t>Other architectural patterns like pipes and filters may be more appropriate	</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a:latin typeface="Arial Regular"/>
              </a:rPr>
              <a:t>What kind of apps benefit from Microservices?</a:t>
            </a:r>
          </a:p>
        </p:txBody>
      </p:sp>
    </p:spTree>
    <p:extLst>
      <p:ext uri="{BB962C8B-B14F-4D97-AF65-F5344CB8AC3E}">
        <p14:creationId xmlns:p14="http://schemas.microsoft.com/office/powerpoint/2010/main" val="184624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4">
            <a:extLst>
              <a:ext uri="{FF2B5EF4-FFF2-40B4-BE49-F238E27FC236}">
                <a16:creationId xmlns:a16="http://schemas.microsoft.com/office/drawing/2014/main" id="{5A4C3BC6-AFA1-4FA2-9C5A-2FD7145FDDB2}"/>
              </a:ext>
            </a:extLst>
          </p:cNvPr>
          <p:cNvSpPr>
            <a:spLocks noGrp="1"/>
          </p:cNvSpPr>
          <p:nvPr>
            <p:ph type="title"/>
          </p:nvPr>
        </p:nvSpPr>
        <p:spPr/>
        <p:txBody>
          <a:bodyPr/>
          <a:lstStyle/>
          <a:p>
            <a:r>
              <a:rPr lang="en-US" altLang="en-US">
                <a:latin typeface="Helvetica Neue"/>
                <a:ea typeface="Helvetica Neue"/>
                <a:cs typeface="Helvetica Neue"/>
              </a:rPr>
              <a:t>Advantages of Microservices</a:t>
            </a:r>
            <a:endParaRPr lang="en-US" altLang="en-US">
              <a:latin typeface="Arial Regular"/>
            </a:endParaRPr>
          </a:p>
        </p:txBody>
      </p:sp>
      <p:sp>
        <p:nvSpPr>
          <p:cNvPr id="111618" name="TextBox 66">
            <a:extLst>
              <a:ext uri="{FF2B5EF4-FFF2-40B4-BE49-F238E27FC236}">
                <a16:creationId xmlns:a16="http://schemas.microsoft.com/office/drawing/2014/main" id="{3F2C6C97-F0AD-47BF-B700-2E43D121A7F1}"/>
              </a:ext>
            </a:extLst>
          </p:cNvPr>
          <p:cNvSpPr txBox="1">
            <a:spLocks noChangeArrowheads="1"/>
          </p:cNvSpPr>
          <p:nvPr/>
        </p:nvSpPr>
        <p:spPr bwMode="auto">
          <a:xfrm>
            <a:off x="571501" y="1828271"/>
            <a:ext cx="5029729" cy="2423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buFont typeface="Arial" panose="020B0604020202020204" pitchFamily="34" charset="0"/>
              <a:buChar char="•"/>
            </a:pPr>
            <a:r>
              <a:rPr lang="en-US" altLang="en-US" sz="1500"/>
              <a:t>Easy to digest each service (difficult to comprehend whole system)</a:t>
            </a:r>
          </a:p>
          <a:p>
            <a:pPr>
              <a:lnSpc>
                <a:spcPct val="150000"/>
              </a:lnSpc>
              <a:buFont typeface="Arial" panose="020B0604020202020204" pitchFamily="34" charset="0"/>
              <a:buChar char="•"/>
            </a:pPr>
            <a:r>
              <a:rPr lang="en-US" altLang="en-US" sz="1500" b="1"/>
              <a:t>Very</a:t>
            </a:r>
            <a:r>
              <a:rPr lang="en-US" altLang="en-US" sz="1500"/>
              <a:t> easy to test, deploy, manage, version, and scale single services</a:t>
            </a:r>
          </a:p>
          <a:p>
            <a:pPr>
              <a:lnSpc>
                <a:spcPct val="150000"/>
              </a:lnSpc>
              <a:buFont typeface="Arial" panose="020B0604020202020204" pitchFamily="34" charset="0"/>
              <a:buChar char="•"/>
            </a:pPr>
            <a:r>
              <a:rPr lang="en-US" altLang="en-US" sz="1500"/>
              <a:t>Change cycle decoupled</a:t>
            </a:r>
          </a:p>
          <a:p>
            <a:pPr>
              <a:lnSpc>
                <a:spcPct val="150000"/>
              </a:lnSpc>
              <a:buFont typeface="Arial" panose="020B0604020202020204" pitchFamily="34" charset="0"/>
              <a:buChar char="•"/>
            </a:pPr>
            <a:r>
              <a:rPr lang="en-US" altLang="en-US" sz="1500"/>
              <a:t>Easier to scale staff</a:t>
            </a:r>
          </a:p>
          <a:p>
            <a:pPr>
              <a:lnSpc>
                <a:spcPct val="150000"/>
              </a:lnSpc>
              <a:buFont typeface="Arial" panose="020B0604020202020204" pitchFamily="34" charset="0"/>
              <a:buChar char="•"/>
            </a:pPr>
            <a:r>
              <a:rPr lang="en-US" altLang="en-US" sz="1500"/>
              <a:t>No Language/Framework lock</a:t>
            </a:r>
          </a:p>
        </p:txBody>
      </p:sp>
      <p:pic>
        <p:nvPicPr>
          <p:cNvPr id="111619" name="Picture 12">
            <a:extLst>
              <a:ext uri="{FF2B5EF4-FFF2-40B4-BE49-F238E27FC236}">
                <a16:creationId xmlns:a16="http://schemas.microsoft.com/office/drawing/2014/main" id="{0661E269-0A09-45C5-A6CB-45C5D15F2C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865" y="1649677"/>
            <a:ext cx="3542771" cy="302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90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altLang="x-none" dirty="0"/>
              <a:t>Agenda</a:t>
            </a:r>
          </a:p>
        </p:txBody>
      </p:sp>
      <p:sp>
        <p:nvSpPr>
          <p:cNvPr id="31746" name="Content Placeholder 2"/>
          <p:cNvSpPr>
            <a:spLocks noGrp="1"/>
          </p:cNvSpPr>
          <p:nvPr>
            <p:ph sz="quarter" idx="13"/>
          </p:nvPr>
        </p:nvSpPr>
        <p:spPr>
          <a:xfrm>
            <a:off x="381000" y="914400"/>
            <a:ext cx="11261725" cy="2431435"/>
          </a:xfrm>
        </p:spPr>
        <p:txBody>
          <a:bodyPr/>
          <a:lstStyle/>
          <a:p>
            <a:pPr eaLnBrk="1" hangingPunct="1"/>
            <a:r>
              <a:rPr lang="en-US" altLang="x-none" sz="2400" dirty="0"/>
              <a:t>Definitions</a:t>
            </a:r>
          </a:p>
          <a:p>
            <a:pPr eaLnBrk="1" hangingPunct="1"/>
            <a:r>
              <a:rPr lang="en-US" altLang="x-none" sz="2400" dirty="0">
                <a:solidFill>
                  <a:schemeClr val="bg1">
                    <a:lumMod val="75000"/>
                  </a:schemeClr>
                </a:solidFill>
              </a:rPr>
              <a:t>Monolithic architecture</a:t>
            </a:r>
          </a:p>
          <a:p>
            <a:pPr eaLnBrk="1" hangingPunct="1"/>
            <a:r>
              <a:rPr lang="en-GB" altLang="x-none" sz="2400" dirty="0" err="1">
                <a:solidFill>
                  <a:schemeClr val="bg1">
                    <a:lumMod val="75000"/>
                  </a:schemeClr>
                </a:solidFill>
              </a:rPr>
              <a:t>Microservices</a:t>
            </a:r>
            <a:r>
              <a:rPr lang="en-GB" altLang="x-none" sz="2400" dirty="0">
                <a:solidFill>
                  <a:schemeClr val="bg1">
                    <a:lumMod val="75000"/>
                  </a:schemeClr>
                </a:solidFill>
              </a:rPr>
              <a:t> architecture</a:t>
            </a:r>
          </a:p>
          <a:p>
            <a:pPr eaLnBrk="1" hangingPunct="1"/>
            <a:r>
              <a:rPr lang="en-GB" altLang="x-none" sz="2400" dirty="0">
                <a:solidFill>
                  <a:schemeClr val="bg1">
                    <a:lumMod val="75000"/>
                  </a:schemeClr>
                </a:solidFill>
              </a:rPr>
              <a:t>Practical considerations</a:t>
            </a:r>
            <a:endParaRPr lang="en-US" altLang="x-none" sz="2400" dirty="0">
              <a:solidFill>
                <a:schemeClr val="bg1">
                  <a:lumMod val="75000"/>
                </a:schemeClr>
              </a:solidFill>
            </a:endParaRPr>
          </a:p>
          <a:p>
            <a:pPr lvl="1" eaLnBrk="1" hangingPunct="1"/>
            <a:endParaRPr lang="en-US" altLang="x-none" sz="2000" dirty="0"/>
          </a:p>
        </p:txBody>
      </p:sp>
    </p:spTree>
    <p:extLst>
      <p:ext uri="{BB962C8B-B14F-4D97-AF65-F5344CB8AC3E}">
        <p14:creationId xmlns:p14="http://schemas.microsoft.com/office/powerpoint/2010/main" val="775287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4">
            <a:extLst>
              <a:ext uri="{FF2B5EF4-FFF2-40B4-BE49-F238E27FC236}">
                <a16:creationId xmlns:a16="http://schemas.microsoft.com/office/drawing/2014/main" id="{D18AE1BD-7977-4A63-BBFD-CD4589233C8C}"/>
              </a:ext>
            </a:extLst>
          </p:cNvPr>
          <p:cNvSpPr>
            <a:spLocks noGrp="1"/>
          </p:cNvSpPr>
          <p:nvPr>
            <p:ph type="title"/>
          </p:nvPr>
        </p:nvSpPr>
        <p:spPr>
          <a:xfrm>
            <a:off x="6324865" y="571500"/>
            <a:ext cx="5486135" cy="952500"/>
          </a:xfrm>
        </p:spPr>
        <p:txBody>
          <a:bodyPr/>
          <a:lstStyle/>
          <a:p>
            <a:r>
              <a:rPr lang="en-US" altLang="en-US">
                <a:solidFill>
                  <a:schemeClr val="bg2"/>
                </a:solidFill>
                <a:latin typeface="Helvetica Neue"/>
                <a:ea typeface="Helvetica Neue"/>
                <a:cs typeface="Helvetica Neue"/>
              </a:rPr>
              <a:t>Challenges of Microservices</a:t>
            </a:r>
            <a:endParaRPr lang="en-US" altLang="en-US">
              <a:solidFill>
                <a:schemeClr val="bg2"/>
              </a:solidFill>
              <a:latin typeface="Arial Regular"/>
            </a:endParaRPr>
          </a:p>
        </p:txBody>
      </p:sp>
      <p:sp>
        <p:nvSpPr>
          <p:cNvPr id="113666" name="TextBox 66">
            <a:extLst>
              <a:ext uri="{FF2B5EF4-FFF2-40B4-BE49-F238E27FC236}">
                <a16:creationId xmlns:a16="http://schemas.microsoft.com/office/drawing/2014/main" id="{75AE0693-7400-41F3-A5A9-0E97ECBC5317}"/>
              </a:ext>
            </a:extLst>
          </p:cNvPr>
          <p:cNvSpPr txBox="1">
            <a:spLocks noChangeArrowheads="1"/>
          </p:cNvSpPr>
          <p:nvPr/>
        </p:nvSpPr>
        <p:spPr bwMode="auto">
          <a:xfrm>
            <a:off x="6324865" y="1295136"/>
            <a:ext cx="5867135" cy="346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1500">
                <a:solidFill>
                  <a:schemeClr val="bg2"/>
                </a:solidFill>
              </a:rPr>
              <a:t>Greater operational complexity because there are more moving parts to monitor and manage</a:t>
            </a:r>
          </a:p>
          <a:p>
            <a:pPr>
              <a:buFont typeface="Arial" panose="020B0604020202020204" pitchFamily="34" charset="0"/>
              <a:buChar char="•"/>
            </a:pPr>
            <a:r>
              <a:rPr lang="en-US" altLang="en-US" sz="1500">
                <a:solidFill>
                  <a:schemeClr val="bg2"/>
                </a:solidFill>
              </a:rPr>
              <a:t>Developers must have significant operational skills (DevOps)</a:t>
            </a:r>
          </a:p>
          <a:p>
            <a:pPr>
              <a:buFont typeface="Arial" panose="020B0604020202020204" pitchFamily="34" charset="0"/>
              <a:buChar char="•"/>
            </a:pPr>
            <a:r>
              <a:rPr lang="en-US" altLang="en-US" sz="1500">
                <a:solidFill>
                  <a:schemeClr val="bg2"/>
                </a:solidFill>
              </a:rPr>
              <a:t>Service interfaces and versions</a:t>
            </a:r>
          </a:p>
          <a:p>
            <a:pPr>
              <a:buFont typeface="Arial" panose="020B0604020202020204" pitchFamily="34" charset="0"/>
              <a:buChar char="•"/>
            </a:pPr>
            <a:r>
              <a:rPr lang="en-US" altLang="en-US" sz="1500">
                <a:solidFill>
                  <a:schemeClr val="bg2"/>
                </a:solidFill>
              </a:rPr>
              <a:t>Duplication of effort across service implementations</a:t>
            </a:r>
          </a:p>
          <a:p>
            <a:pPr>
              <a:buFont typeface="Arial" panose="020B0604020202020204" pitchFamily="34" charset="0"/>
              <a:buChar char="•"/>
            </a:pPr>
            <a:r>
              <a:rPr lang="en-US" altLang="en-US" sz="1500">
                <a:solidFill>
                  <a:schemeClr val="bg2"/>
                </a:solidFill>
              </a:rPr>
              <a:t>Extra complexity of creating a distributed system with these issues, among others:</a:t>
            </a:r>
          </a:p>
          <a:p>
            <a:pPr lvl="1">
              <a:buFont typeface="Courier New" panose="02070309020205020404" pitchFamily="49" charset="0"/>
              <a:buChar char="o"/>
            </a:pPr>
            <a:r>
              <a:rPr lang="en-US" altLang="en-US" sz="1500">
                <a:solidFill>
                  <a:schemeClr val="bg2"/>
                </a:solidFill>
              </a:rPr>
              <a:t>Network latency</a:t>
            </a:r>
          </a:p>
          <a:p>
            <a:pPr lvl="1">
              <a:buFont typeface="Courier New" panose="02070309020205020404" pitchFamily="49" charset="0"/>
              <a:buChar char="o"/>
            </a:pPr>
            <a:r>
              <a:rPr lang="en-US" altLang="en-US" sz="1500">
                <a:solidFill>
                  <a:schemeClr val="bg2"/>
                </a:solidFill>
              </a:rPr>
              <a:t>Fault tolerance</a:t>
            </a:r>
          </a:p>
          <a:p>
            <a:pPr lvl="1">
              <a:buFont typeface="Courier New" panose="02070309020205020404" pitchFamily="49" charset="0"/>
              <a:buChar char="o"/>
            </a:pPr>
            <a:r>
              <a:rPr lang="en-US" altLang="en-US" sz="1500">
                <a:solidFill>
                  <a:schemeClr val="bg2"/>
                </a:solidFill>
              </a:rPr>
              <a:t>Serialization</a:t>
            </a:r>
          </a:p>
          <a:p>
            <a:pPr>
              <a:buFont typeface="Arial" panose="020B0604020202020204" pitchFamily="34" charset="0"/>
              <a:buChar char="•"/>
            </a:pPr>
            <a:r>
              <a:rPr lang="en-US" altLang="en-US" sz="1500">
                <a:solidFill>
                  <a:schemeClr val="bg2"/>
                </a:solidFill>
              </a:rPr>
              <a:t>Designing decoupled non transactional systems is difficult</a:t>
            </a:r>
          </a:p>
          <a:p>
            <a:pPr>
              <a:buFont typeface="Arial" panose="020B0604020202020204" pitchFamily="34" charset="0"/>
              <a:buChar char="•"/>
            </a:pPr>
            <a:r>
              <a:rPr lang="en-US" altLang="en-US" sz="1500">
                <a:solidFill>
                  <a:schemeClr val="bg2"/>
                </a:solidFill>
              </a:rPr>
              <a:t>Avoiding latency of large numbers of small service invocations</a:t>
            </a:r>
          </a:p>
          <a:p>
            <a:pPr>
              <a:buFont typeface="Arial" panose="020B0604020202020204" pitchFamily="34" charset="0"/>
              <a:buChar char="•"/>
            </a:pPr>
            <a:r>
              <a:rPr lang="en-US" altLang="en-US" sz="1500">
                <a:solidFill>
                  <a:schemeClr val="bg2"/>
                </a:solidFill>
              </a:rPr>
              <a:t>Locating service instances</a:t>
            </a:r>
          </a:p>
          <a:p>
            <a:pPr>
              <a:buFont typeface="Arial" panose="020B0604020202020204" pitchFamily="34" charset="0"/>
              <a:buChar char="•"/>
            </a:pPr>
            <a:r>
              <a:rPr lang="en-US" altLang="en-US" sz="1500">
                <a:solidFill>
                  <a:schemeClr val="bg2"/>
                </a:solidFill>
              </a:rPr>
              <a:t>Maintaining availability and consistency with partitioned data</a:t>
            </a:r>
          </a:p>
          <a:p>
            <a:pPr>
              <a:buFont typeface="Arial" panose="020B0604020202020204" pitchFamily="34" charset="0"/>
              <a:buChar char="•"/>
            </a:pPr>
            <a:r>
              <a:rPr lang="en-US" altLang="en-US" sz="1500">
                <a:solidFill>
                  <a:schemeClr val="bg2"/>
                </a:solidFill>
              </a:rPr>
              <a:t>End-to-end testing</a:t>
            </a:r>
          </a:p>
        </p:txBody>
      </p:sp>
      <p:pic>
        <p:nvPicPr>
          <p:cNvPr id="113667" name="Picture 11">
            <a:extLst>
              <a:ext uri="{FF2B5EF4-FFF2-40B4-BE49-F238E27FC236}">
                <a16:creationId xmlns:a16="http://schemas.microsoft.com/office/drawing/2014/main" id="{84451151-A681-4EBE-A2E8-BA5EAEACF8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 y="5292"/>
            <a:ext cx="610129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747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7" name="Title 4">
            <a:extLst>
              <a:ext uri="{FF2B5EF4-FFF2-40B4-BE49-F238E27FC236}">
                <a16:creationId xmlns:a16="http://schemas.microsoft.com/office/drawing/2014/main" id="{57C44DA6-2ED6-41FC-945D-28A9B11E5A82}"/>
              </a:ext>
            </a:extLst>
          </p:cNvPr>
          <p:cNvSpPr>
            <a:spLocks noGrp="1"/>
          </p:cNvSpPr>
          <p:nvPr>
            <p:ph type="title"/>
          </p:nvPr>
        </p:nvSpPr>
        <p:spPr/>
        <p:txBody>
          <a:bodyPr/>
          <a:lstStyle/>
          <a:p>
            <a:r>
              <a:rPr lang="en-US" altLang="en-US">
                <a:latin typeface="Arial Regular"/>
              </a:rPr>
              <a:t>Comparing Monolith and Microservices architecture</a:t>
            </a:r>
          </a:p>
        </p:txBody>
      </p:sp>
      <p:graphicFrame>
        <p:nvGraphicFramePr>
          <p:cNvPr id="6" name="Table 5">
            <a:extLst>
              <a:ext uri="{FF2B5EF4-FFF2-40B4-BE49-F238E27FC236}">
                <a16:creationId xmlns:a16="http://schemas.microsoft.com/office/drawing/2014/main" id="{63BF8229-A41F-4FE4-9823-1EC50E158A53}"/>
              </a:ext>
            </a:extLst>
          </p:cNvPr>
          <p:cNvGraphicFramePr>
            <a:graphicFrameLocks noGrp="1"/>
          </p:cNvGraphicFramePr>
          <p:nvPr>
            <p:extLst>
              <p:ext uri="{D42A27DB-BD31-4B8C-83A1-F6EECF244321}">
                <p14:modId xmlns:p14="http://schemas.microsoft.com/office/powerpoint/2010/main" val="1723593503"/>
              </p:ext>
            </p:extLst>
          </p:nvPr>
        </p:nvGraphicFramePr>
        <p:xfrm>
          <a:off x="271199" y="2010834"/>
          <a:ext cx="11546416" cy="4376592"/>
        </p:xfrm>
        <a:graphic>
          <a:graphicData uri="http://schemas.openxmlformats.org/drawingml/2006/table">
            <a:tbl>
              <a:tblPr firstRow="1" bandCol="1">
                <a:tableStyleId>{1FECB4D8-DB02-4DC6-A0A2-4F2EBAE1DC90}</a:tableStyleId>
              </a:tblPr>
              <a:tblGrid>
                <a:gridCol w="2077845">
                  <a:extLst>
                    <a:ext uri="{9D8B030D-6E8A-4147-A177-3AD203B41FA5}">
                      <a16:colId xmlns:a16="http://schemas.microsoft.com/office/drawing/2014/main" val="20000"/>
                    </a:ext>
                  </a:extLst>
                </a:gridCol>
                <a:gridCol w="4495548">
                  <a:extLst>
                    <a:ext uri="{9D8B030D-6E8A-4147-A177-3AD203B41FA5}">
                      <a16:colId xmlns:a16="http://schemas.microsoft.com/office/drawing/2014/main" val="20001"/>
                    </a:ext>
                  </a:extLst>
                </a:gridCol>
                <a:gridCol w="4973023">
                  <a:extLst>
                    <a:ext uri="{9D8B030D-6E8A-4147-A177-3AD203B41FA5}">
                      <a16:colId xmlns:a16="http://schemas.microsoft.com/office/drawing/2014/main" val="20002"/>
                    </a:ext>
                  </a:extLst>
                </a:gridCol>
              </a:tblGrid>
              <a:tr h="310885">
                <a:tc>
                  <a:txBody>
                    <a:bodyPr/>
                    <a:lstStyle/>
                    <a:p>
                      <a:pPr marL="0" marR="0" indent="0" algn="l" defTabSz="548640" rtl="0" eaLnBrk="1" fontAlgn="auto" latinLnBrk="0" hangingPunct="1">
                        <a:lnSpc>
                          <a:spcPct val="100000"/>
                        </a:lnSpc>
                        <a:spcBef>
                          <a:spcPts val="0"/>
                        </a:spcBef>
                        <a:spcAft>
                          <a:spcPts val="0"/>
                        </a:spcAft>
                        <a:buClrTx/>
                        <a:buSzTx/>
                        <a:buFontTx/>
                        <a:buNone/>
                        <a:tabLst/>
                        <a:defRPr/>
                      </a:pPr>
                      <a:r>
                        <a:rPr lang="en-US" sz="1500" dirty="0">
                          <a:solidFill>
                            <a:schemeClr val="bg2"/>
                          </a:solidFill>
                          <a:latin typeface="+mn-lt"/>
                          <a:cs typeface="Arial" panose="020B0604020202020204" pitchFamily="34" charset="0"/>
                        </a:rPr>
                        <a:t>Category</a:t>
                      </a:r>
                    </a:p>
                  </a:txBody>
                  <a:tcPr marL="82291" marR="82291" marT="41143" marB="41143">
                    <a:solidFill>
                      <a:schemeClr val="accent4">
                        <a:lumMod val="75000"/>
                      </a:schemeClr>
                    </a:solidFill>
                  </a:tcPr>
                </a:tc>
                <a:tc>
                  <a:txBody>
                    <a:bodyPr/>
                    <a:lstStyle/>
                    <a:p>
                      <a:r>
                        <a:rPr lang="en-US" sz="1500" dirty="0">
                          <a:solidFill>
                            <a:schemeClr val="bg2"/>
                          </a:solidFill>
                          <a:latin typeface="+mn-lt"/>
                          <a:cs typeface="Arial" panose="020B0604020202020204" pitchFamily="34" charset="0"/>
                        </a:rPr>
                        <a:t>Microservices Architecture</a:t>
                      </a:r>
                    </a:p>
                  </a:txBody>
                  <a:tcPr marL="82291" marR="82291" marT="41143" marB="41143">
                    <a:solidFill>
                      <a:schemeClr val="accent4">
                        <a:lumMod val="75000"/>
                      </a:schemeClr>
                    </a:solidFill>
                  </a:tcPr>
                </a:tc>
                <a:tc>
                  <a:txBody>
                    <a:bodyPr/>
                    <a:lstStyle/>
                    <a:p>
                      <a:r>
                        <a:rPr lang="en-US" sz="1500" dirty="0">
                          <a:solidFill>
                            <a:schemeClr val="bg2"/>
                          </a:solidFill>
                          <a:latin typeface="+mn-lt"/>
                          <a:cs typeface="Arial" panose="020B0604020202020204" pitchFamily="34" charset="0"/>
                        </a:rPr>
                        <a:t>Monolithic Architecture</a:t>
                      </a:r>
                    </a:p>
                  </a:txBody>
                  <a:tcPr marL="82291" marR="82291" marT="41143" marB="41143">
                    <a:solidFill>
                      <a:schemeClr val="accent4">
                        <a:lumMod val="75000"/>
                      </a:schemeClr>
                    </a:solidFill>
                  </a:tcPr>
                </a:tc>
                <a:extLst>
                  <a:ext uri="{0D108BD9-81ED-4DB2-BD59-A6C34878D82A}">
                    <a16:rowId xmlns:a16="http://schemas.microsoft.com/office/drawing/2014/main" val="10000"/>
                  </a:ext>
                </a:extLst>
              </a:tr>
              <a:tr h="4596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Architecture</a:t>
                      </a:r>
                      <a:endParaRPr lang="en-US" sz="1500" b="0" dirty="0">
                        <a:effectLst/>
                        <a:latin typeface="+mn-lt"/>
                      </a:endParaRP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Built as a suite of small services</a:t>
                      </a:r>
                      <a:endParaRPr lang="en-US" sz="1500" b="0" dirty="0">
                        <a:solidFill>
                          <a:schemeClr val="tx1"/>
                        </a:solidFill>
                        <a:effectLst/>
                      </a:endParaRP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Built as a single logical executable</a:t>
                      </a:r>
                      <a:endParaRPr lang="en-US" sz="1500" b="0" dirty="0">
                        <a:effectLst/>
                      </a:endParaRPr>
                    </a:p>
                  </a:txBody>
                  <a:tcPr marL="55002" marR="55002" marT="45713" marB="45713"/>
                </a:tc>
                <a:extLst>
                  <a:ext uri="{0D108BD9-81ED-4DB2-BD59-A6C34878D82A}">
                    <a16:rowId xmlns:a16="http://schemas.microsoft.com/office/drawing/2014/main" val="10001"/>
                  </a:ext>
                </a:extLst>
              </a:tr>
              <a:tr h="5433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Modularity</a:t>
                      </a:r>
                      <a:endParaRPr lang="en-US" sz="1500" b="0" dirty="0">
                        <a:effectLst/>
                        <a:latin typeface="+mn-lt"/>
                      </a:endParaRP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Based on business capabilities</a:t>
                      </a:r>
                      <a:endParaRPr lang="en-US" sz="1500" b="0" dirty="0">
                        <a:solidFill>
                          <a:schemeClr val="tx1"/>
                        </a:solidFill>
                        <a:effectLst/>
                      </a:endParaRP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Based on language features</a:t>
                      </a:r>
                      <a:endParaRPr lang="en-US" sz="1500" b="0" dirty="0">
                        <a:effectLst/>
                      </a:endParaRPr>
                    </a:p>
                  </a:txBody>
                  <a:tcPr marL="55002" marR="55002" marT="45713" marB="45713"/>
                </a:tc>
                <a:extLst>
                  <a:ext uri="{0D108BD9-81ED-4DB2-BD59-A6C34878D82A}">
                    <a16:rowId xmlns:a16="http://schemas.microsoft.com/office/drawing/2014/main" val="10002"/>
                  </a:ext>
                </a:extLst>
              </a:tr>
              <a:tr h="77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Agility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kern="1200" dirty="0">
                        <a:solidFill>
                          <a:schemeClr val="dk1"/>
                        </a:solidFill>
                        <a:effectLst/>
                        <a:latin typeface="+mn-lt"/>
                        <a:ea typeface="+mn-ea"/>
                        <a:cs typeface="+mn-cs"/>
                      </a:endParaRPr>
                    </a:p>
                  </a:txBody>
                  <a:tcPr marL="91435" marR="91435" marT="45713" marB="45713"/>
                </a:tc>
                <a:tc>
                  <a:txBody>
                    <a:bodyPr/>
                    <a:lstStyle/>
                    <a:p>
                      <a:r>
                        <a:rPr lang="en-US" sz="1500" b="0" kern="1200" dirty="0">
                          <a:solidFill>
                            <a:schemeClr val="tx1"/>
                          </a:solidFill>
                          <a:effectLst/>
                          <a:latin typeface="+mn-lt"/>
                          <a:ea typeface="+mn-ea"/>
                          <a:cs typeface="+mn-cs"/>
                        </a:rPr>
                        <a:t>Changes can be applied to each service independently</a:t>
                      </a:r>
                    </a:p>
                    <a:p>
                      <a:endParaRPr lang="en-US" sz="1500" b="0" dirty="0">
                        <a:solidFill>
                          <a:schemeClr val="tx1"/>
                        </a:solidFill>
                      </a:endParaRP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Changes to the system involve building and deploying a new version of the entire application</a:t>
                      </a:r>
                      <a:endParaRPr lang="en-US" sz="1500" b="0" dirty="0">
                        <a:effectLst/>
                      </a:endParaRPr>
                    </a:p>
                  </a:txBody>
                  <a:tcPr marL="55002" marR="55002" marT="45713" marB="45713"/>
                </a:tc>
                <a:extLst>
                  <a:ext uri="{0D108BD9-81ED-4DB2-BD59-A6C34878D82A}">
                    <a16:rowId xmlns:a16="http://schemas.microsoft.com/office/drawing/2014/main" val="10003"/>
                  </a:ext>
                </a:extLst>
              </a:tr>
              <a:tr h="5485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effectLst/>
                          <a:latin typeface="+mn-lt"/>
                        </a:rPr>
                        <a:t>Scaling</a:t>
                      </a: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Each service scaled independently when needed</a:t>
                      </a: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Entire application scaled when only one part is the bottleneck</a:t>
                      </a:r>
                      <a:endParaRPr lang="en-US" sz="1500" b="0" dirty="0">
                        <a:effectLst/>
                      </a:endParaRPr>
                    </a:p>
                  </a:txBody>
                  <a:tcPr marL="55002" marR="55002" marT="45713" marB="45713"/>
                </a:tc>
                <a:extLst>
                  <a:ext uri="{0D108BD9-81ED-4DB2-BD59-A6C34878D82A}">
                    <a16:rowId xmlns:a16="http://schemas.microsoft.com/office/drawing/2014/main" val="10004"/>
                  </a:ext>
                </a:extLst>
              </a:tr>
              <a:tr h="548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effectLst/>
                          <a:latin typeface="+mn-lt"/>
                        </a:rPr>
                        <a:t>Implementation</a:t>
                      </a: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Each service can be developed in a different programming language</a:t>
                      </a:r>
                      <a:endParaRPr lang="en-US" sz="1500" b="0" dirty="0">
                        <a:solidFill>
                          <a:schemeClr val="tx1"/>
                        </a:solidFill>
                        <a:effectLst/>
                      </a:endParaRP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Typically entirely developed in one programming language</a:t>
                      </a:r>
                      <a:endParaRPr lang="en-US" sz="1500" b="0" dirty="0">
                        <a:effectLst/>
                      </a:endParaRPr>
                    </a:p>
                  </a:txBody>
                  <a:tcPr marL="55002" marR="55002" marT="45713" marB="45713"/>
                </a:tc>
                <a:extLst>
                  <a:ext uri="{0D108BD9-81ED-4DB2-BD59-A6C34878D82A}">
                    <a16:rowId xmlns:a16="http://schemas.microsoft.com/office/drawing/2014/main" val="10005"/>
                  </a:ext>
                </a:extLst>
              </a:tr>
              <a:tr h="410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Maintainability</a:t>
                      </a: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Smaller code bases easier to manage</a:t>
                      </a:r>
                      <a:endParaRPr lang="en-US" sz="1500" b="0" dirty="0">
                        <a:solidFill>
                          <a:schemeClr val="tx1"/>
                        </a:solidFill>
                        <a:effectLst/>
                      </a:endParaRP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Large code base is intimidating to new developers</a:t>
                      </a:r>
                      <a:endParaRPr lang="en-US" sz="1500" b="0" dirty="0">
                        <a:effectLst/>
                      </a:endParaRPr>
                    </a:p>
                  </a:txBody>
                  <a:tcPr marL="55002" marR="55002" marT="45713" marB="45713"/>
                </a:tc>
                <a:extLst>
                  <a:ext uri="{0D108BD9-81ED-4DB2-BD59-A6C34878D82A}">
                    <a16:rowId xmlns:a16="http://schemas.microsoft.com/office/drawing/2014/main" val="10006"/>
                  </a:ext>
                </a:extLst>
              </a:tr>
              <a:tr h="77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0" dirty="0">
                        <a:effectLst/>
                        <a:latin typeface="+mn-lt"/>
                      </a:endParaRPr>
                    </a:p>
                  </a:txBody>
                  <a:tcPr marL="91435" marR="91435"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tx1"/>
                          </a:solidFill>
                          <a:effectLst/>
                          <a:latin typeface="+mn-lt"/>
                          <a:ea typeface="+mn-ea"/>
                          <a:cs typeface="+mn-cs"/>
                        </a:rPr>
                        <a:t>Simple deployment as each service can be deployed individually, with minimal if not zero downtime</a:t>
                      </a:r>
                    </a:p>
                  </a:txBody>
                  <a:tcPr marL="60658" marR="60658" marT="45713" marB="457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latin typeface="+mn-lt"/>
                          <a:ea typeface="+mn-ea"/>
                          <a:cs typeface="+mn-cs"/>
                        </a:rPr>
                        <a:t>Complex deployments with maintenance windows and scheduled downtimes</a:t>
                      </a:r>
                    </a:p>
                  </a:txBody>
                  <a:tcPr marL="55002" marR="55002" marT="45713" marB="45713"/>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64363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altLang="x-none" dirty="0"/>
              <a:t>Agenda</a:t>
            </a:r>
          </a:p>
        </p:txBody>
      </p:sp>
      <p:sp>
        <p:nvSpPr>
          <p:cNvPr id="31746" name="Content Placeholder 2"/>
          <p:cNvSpPr>
            <a:spLocks noGrp="1"/>
          </p:cNvSpPr>
          <p:nvPr>
            <p:ph sz="quarter" idx="13"/>
          </p:nvPr>
        </p:nvSpPr>
        <p:spPr>
          <a:xfrm>
            <a:off x="381000" y="914400"/>
            <a:ext cx="11261725" cy="2431435"/>
          </a:xfrm>
        </p:spPr>
        <p:txBody>
          <a:bodyPr/>
          <a:lstStyle/>
          <a:p>
            <a:pPr eaLnBrk="1" hangingPunct="1"/>
            <a:r>
              <a:rPr lang="en-US" altLang="x-none" sz="2400" dirty="0">
                <a:solidFill>
                  <a:schemeClr val="bg1">
                    <a:lumMod val="75000"/>
                  </a:schemeClr>
                </a:solidFill>
              </a:rPr>
              <a:t>Definitions</a:t>
            </a:r>
          </a:p>
          <a:p>
            <a:pPr eaLnBrk="1" hangingPunct="1"/>
            <a:r>
              <a:rPr lang="en-US" altLang="x-none" sz="2400" dirty="0">
                <a:solidFill>
                  <a:schemeClr val="bg1">
                    <a:lumMod val="75000"/>
                  </a:schemeClr>
                </a:solidFill>
              </a:rPr>
              <a:t>Monolithic architecture</a:t>
            </a:r>
          </a:p>
          <a:p>
            <a:pPr eaLnBrk="1" hangingPunct="1"/>
            <a:r>
              <a:rPr lang="en-GB" altLang="x-none" sz="2400" dirty="0" err="1">
                <a:solidFill>
                  <a:schemeClr val="bg1">
                    <a:lumMod val="75000"/>
                  </a:schemeClr>
                </a:solidFill>
              </a:rPr>
              <a:t>Microservices</a:t>
            </a:r>
            <a:r>
              <a:rPr lang="en-GB" altLang="x-none" sz="2400" dirty="0">
                <a:solidFill>
                  <a:schemeClr val="bg1">
                    <a:lumMod val="75000"/>
                  </a:schemeClr>
                </a:solidFill>
              </a:rPr>
              <a:t> architecture</a:t>
            </a:r>
          </a:p>
          <a:p>
            <a:pPr eaLnBrk="1" hangingPunct="1"/>
            <a:r>
              <a:rPr lang="en-GB" altLang="x-none" sz="2400" dirty="0"/>
              <a:t>Practical considerations</a:t>
            </a:r>
            <a:endParaRPr lang="en-US" altLang="x-none" sz="2400" dirty="0"/>
          </a:p>
          <a:p>
            <a:pPr lvl="1" eaLnBrk="1" hangingPunct="1"/>
            <a:endParaRPr lang="en-US" altLang="x-none" sz="2000" dirty="0"/>
          </a:p>
        </p:txBody>
      </p:sp>
    </p:spTree>
    <p:extLst>
      <p:ext uri="{BB962C8B-B14F-4D97-AF65-F5344CB8AC3E}">
        <p14:creationId xmlns:p14="http://schemas.microsoft.com/office/powerpoint/2010/main" val="270654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6674"/>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1">
              <a:alpha val="1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698615" y="2216181"/>
            <a:ext cx="2368792" cy="830997"/>
          </a:xfrm>
          <a:prstGeom prst="rect">
            <a:avLst/>
          </a:prstGeom>
        </p:spPr>
        <p:txBody>
          <a:bodyPr wrap="square">
            <a:spAutoFit/>
          </a:bodyPr>
          <a:lstStyle/>
          <a:p>
            <a:pPr algn="ctr">
              <a:defRPr/>
            </a:pPr>
            <a:r>
              <a:rPr lang="en-US" sz="2400" b="1" dirty="0">
                <a:solidFill>
                  <a:schemeClr val="bg1"/>
                </a:solidFill>
                <a:latin typeface="Arial"/>
                <a:cs typeface="Arial"/>
              </a:rPr>
              <a:t>How Teams Work</a:t>
            </a:r>
          </a:p>
        </p:txBody>
      </p:sp>
      <p:sp>
        <p:nvSpPr>
          <p:cNvPr id="7" name="Rectangle 6"/>
          <p:cNvSpPr/>
          <p:nvPr/>
        </p:nvSpPr>
        <p:spPr>
          <a:xfrm>
            <a:off x="4838159" y="2482239"/>
            <a:ext cx="2368792" cy="830997"/>
          </a:xfrm>
          <a:prstGeom prst="rect">
            <a:avLst/>
          </a:prstGeom>
        </p:spPr>
        <p:txBody>
          <a:bodyPr wrap="square">
            <a:spAutoFit/>
          </a:bodyPr>
          <a:lstStyle/>
          <a:p>
            <a:pPr algn="ctr">
              <a:defRPr/>
            </a:pPr>
            <a:r>
              <a:rPr lang="en-US" sz="2400" b="1" dirty="0">
                <a:solidFill>
                  <a:schemeClr val="bg1"/>
                </a:solidFill>
                <a:latin typeface="Arial"/>
                <a:cs typeface="Arial"/>
              </a:rPr>
              <a:t>How Apps are Built</a:t>
            </a:r>
          </a:p>
        </p:txBody>
      </p:sp>
      <p:sp>
        <p:nvSpPr>
          <p:cNvPr id="8" name="Rectangle 7"/>
          <p:cNvSpPr/>
          <p:nvPr/>
        </p:nvSpPr>
        <p:spPr>
          <a:xfrm>
            <a:off x="8134812" y="2216181"/>
            <a:ext cx="2368792" cy="830997"/>
          </a:xfrm>
          <a:prstGeom prst="rect">
            <a:avLst/>
          </a:prstGeom>
        </p:spPr>
        <p:txBody>
          <a:bodyPr wrap="square">
            <a:spAutoFit/>
          </a:bodyPr>
          <a:lstStyle/>
          <a:p>
            <a:pPr algn="ctr">
              <a:defRPr/>
            </a:pPr>
            <a:r>
              <a:rPr lang="en-US" sz="2400" b="1" dirty="0">
                <a:solidFill>
                  <a:schemeClr val="bg1"/>
                </a:solidFill>
                <a:latin typeface="Arial"/>
                <a:cs typeface="Arial"/>
              </a:rPr>
              <a:t>How Apps are Delivered </a:t>
            </a:r>
          </a:p>
        </p:txBody>
      </p:sp>
    </p:spTree>
    <p:extLst>
      <p:ext uri="{BB962C8B-B14F-4D97-AF65-F5344CB8AC3E}">
        <p14:creationId xmlns:p14="http://schemas.microsoft.com/office/powerpoint/2010/main" val="631800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6674"/>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1">
              <a:alpha val="1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698615" y="2402029"/>
            <a:ext cx="2368792" cy="461665"/>
          </a:xfrm>
          <a:prstGeom prst="rect">
            <a:avLst/>
          </a:prstGeom>
        </p:spPr>
        <p:txBody>
          <a:bodyPr wrap="square">
            <a:spAutoFit/>
          </a:bodyPr>
          <a:lstStyle/>
          <a:p>
            <a:pPr algn="ctr">
              <a:defRPr/>
            </a:pPr>
            <a:r>
              <a:rPr lang="en-US" sz="2400" b="1" dirty="0" err="1">
                <a:solidFill>
                  <a:schemeClr val="bg1"/>
                </a:solidFill>
                <a:latin typeface="Arial"/>
                <a:cs typeface="Arial"/>
              </a:rPr>
              <a:t>Microservices</a:t>
            </a:r>
            <a:endParaRPr lang="en-US" sz="2400" b="1" dirty="0">
              <a:solidFill>
                <a:schemeClr val="bg1"/>
              </a:solidFill>
              <a:latin typeface="Arial"/>
              <a:cs typeface="Arial"/>
            </a:endParaRPr>
          </a:p>
        </p:txBody>
      </p:sp>
      <p:sp>
        <p:nvSpPr>
          <p:cNvPr id="7" name="Rectangle 6"/>
          <p:cNvSpPr/>
          <p:nvPr/>
        </p:nvSpPr>
        <p:spPr>
          <a:xfrm>
            <a:off x="4838159" y="2684083"/>
            <a:ext cx="2368792" cy="461665"/>
          </a:xfrm>
          <a:prstGeom prst="rect">
            <a:avLst/>
          </a:prstGeom>
        </p:spPr>
        <p:txBody>
          <a:bodyPr wrap="square">
            <a:spAutoFit/>
          </a:bodyPr>
          <a:lstStyle/>
          <a:p>
            <a:pPr algn="ctr">
              <a:defRPr/>
            </a:pPr>
            <a:r>
              <a:rPr lang="en-US" sz="2400" b="1">
                <a:solidFill>
                  <a:schemeClr val="bg1"/>
                </a:solidFill>
                <a:latin typeface="Arial"/>
                <a:cs typeface="Arial"/>
              </a:rPr>
              <a:t>Cloud </a:t>
            </a:r>
            <a:r>
              <a:rPr lang="en-US" sz="2400" b="1" dirty="0">
                <a:solidFill>
                  <a:schemeClr val="bg1"/>
                </a:solidFill>
                <a:latin typeface="Arial"/>
                <a:cs typeface="Arial"/>
              </a:rPr>
              <a:t>Native</a:t>
            </a:r>
          </a:p>
        </p:txBody>
      </p:sp>
      <p:sp>
        <p:nvSpPr>
          <p:cNvPr id="8" name="Rectangle 7"/>
          <p:cNvSpPr/>
          <p:nvPr/>
        </p:nvSpPr>
        <p:spPr>
          <a:xfrm>
            <a:off x="7977704" y="2402028"/>
            <a:ext cx="2368792" cy="461665"/>
          </a:xfrm>
          <a:prstGeom prst="rect">
            <a:avLst/>
          </a:prstGeom>
        </p:spPr>
        <p:txBody>
          <a:bodyPr wrap="square">
            <a:spAutoFit/>
          </a:bodyPr>
          <a:lstStyle/>
          <a:p>
            <a:pPr algn="ctr">
              <a:defRPr/>
            </a:pPr>
            <a:r>
              <a:rPr lang="en-US" sz="2400" b="1">
                <a:solidFill>
                  <a:schemeClr val="bg1"/>
                </a:solidFill>
                <a:latin typeface="Arial"/>
                <a:cs typeface="Arial"/>
              </a:rPr>
              <a:t>Containers</a:t>
            </a:r>
            <a:endParaRPr lang="en-US" sz="2400" b="1" dirty="0">
              <a:solidFill>
                <a:schemeClr val="bg1"/>
              </a:solidFill>
              <a:latin typeface="Arial"/>
              <a:cs typeface="Arial"/>
            </a:endParaRPr>
          </a:p>
        </p:txBody>
      </p:sp>
    </p:spTree>
    <p:extLst>
      <p:ext uri="{BB962C8B-B14F-4D97-AF65-F5344CB8AC3E}">
        <p14:creationId xmlns:p14="http://schemas.microsoft.com/office/powerpoint/2010/main" val="414054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304800" y="1752600"/>
            <a:ext cx="116586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0" indent="0">
              <a:lnSpc>
                <a:spcPct val="150000"/>
              </a:lnSpc>
            </a:pPr>
            <a:r>
              <a:rPr lang="en-US" altLang="en-US" sz="1800" dirty="0"/>
              <a:t>Distributed computing</a:t>
            </a:r>
          </a:p>
          <a:p>
            <a:pPr marL="890588" lvl="1" indent="-342900">
              <a:lnSpc>
                <a:spcPct val="150000"/>
              </a:lnSpc>
              <a:buFont typeface="Arial" charset="0"/>
              <a:buChar char="•"/>
            </a:pPr>
            <a:r>
              <a:rPr lang="en-US" altLang="en-US" sz="1200" dirty="0"/>
              <a:t>Today, with </a:t>
            </a:r>
            <a:r>
              <a:rPr lang="en-US" altLang="en-US" sz="1200" dirty="0" err="1"/>
              <a:t>microservices</a:t>
            </a:r>
            <a:r>
              <a:rPr lang="en-US" altLang="en-US" sz="1200" dirty="0"/>
              <a:t> architecture, apps are being built as a distributed collection of services, which pairs up perfectly with the distributed nature of the cloud.  The advantages of this approach mean that, for individual </a:t>
            </a:r>
            <a:r>
              <a:rPr lang="en-US" altLang="en-US" sz="1200" dirty="0" err="1"/>
              <a:t>microservices</a:t>
            </a:r>
            <a:r>
              <a:rPr lang="en-US" altLang="en-US" sz="1200" dirty="0"/>
              <a:t>, you can now take advantage of automation in various ways to </a:t>
            </a:r>
            <a:r>
              <a:rPr lang="en-US" altLang="en-US" sz="1200" dirty="0" err="1"/>
              <a:t>maximise</a:t>
            </a:r>
            <a:r>
              <a:rPr lang="en-US" altLang="en-US" sz="1200" dirty="0"/>
              <a:t> efficiency and free time and money (e.g. auto-scaling, -provisioning and </a:t>
            </a:r>
            <a:r>
              <a:rPr lang="mr-IN" altLang="en-US" sz="1200" dirty="0"/>
              <a:t>–</a:t>
            </a:r>
            <a:r>
              <a:rPr lang="en-US" altLang="en-US" sz="1200" dirty="0"/>
              <a:t>redundancy)</a:t>
            </a:r>
          </a:p>
          <a:p>
            <a:pPr marL="0" indent="0">
              <a:lnSpc>
                <a:spcPct val="150000"/>
              </a:lnSpc>
            </a:pPr>
            <a:r>
              <a:rPr lang="en-US" altLang="en-US" sz="1800" dirty="0"/>
              <a:t>Break down Team Silos</a:t>
            </a:r>
          </a:p>
          <a:p>
            <a:pPr marL="890588" lvl="1" indent="-342900">
              <a:lnSpc>
                <a:spcPct val="150000"/>
              </a:lnSpc>
              <a:buFont typeface="Arial" charset="0"/>
              <a:buChar char="•"/>
            </a:pPr>
            <a:r>
              <a:rPr lang="en-US" altLang="en-US" sz="1200" dirty="0"/>
              <a:t>Traditional apps require many teams for each stage of an app’s development e.g. Dev, QA, database admins, release management, etc. With </a:t>
            </a:r>
            <a:r>
              <a:rPr lang="en-US" altLang="en-US" sz="1200" dirty="0" err="1"/>
              <a:t>microservices</a:t>
            </a:r>
            <a:r>
              <a:rPr lang="en-US" altLang="en-US" sz="1200" dirty="0"/>
              <a:t>, team structures can be realigned to reflect the change in architecture. Modern software delivery teams are small and cross-functional, </a:t>
            </a:r>
            <a:r>
              <a:rPr lang="en-US" altLang="en-US" sz="1200" dirty="0" err="1"/>
              <a:t>organised</a:t>
            </a:r>
            <a:r>
              <a:rPr lang="en-US" altLang="en-US" sz="1200" dirty="0"/>
              <a:t> by the services they support. This keeps teams agile, improves collaboration and quickens decision-making. It also eliminates a host of accountability issues, whereby teams can relinquish responsibility for a feature after it is moves on from their team, but before it is released.</a:t>
            </a:r>
          </a:p>
          <a:p>
            <a:pPr marL="0" indent="0">
              <a:lnSpc>
                <a:spcPct val="150000"/>
              </a:lnSpc>
            </a:pPr>
            <a:r>
              <a:rPr lang="en-US" altLang="en-US" sz="1800" dirty="0"/>
              <a:t>Release at the Speed of Ideas (!)</a:t>
            </a:r>
          </a:p>
          <a:p>
            <a:pPr marL="890588" lvl="1" indent="-342900">
              <a:lnSpc>
                <a:spcPct val="150000"/>
              </a:lnSpc>
              <a:buFont typeface="Arial" charset="0"/>
              <a:buChar char="•"/>
            </a:pPr>
            <a:r>
              <a:rPr lang="en-US" altLang="en-US" sz="1200" dirty="0"/>
              <a:t>With the right infrastructure, the right tools to manage it, and the right team structure the cumulative effect is that cloud-native releases become much more frequent. Every release affects a single service, or a couple of services at most. With limited scope, errors are easy to spot and fix. Rollback is easy with many tools capable of automatic rollbacks when a new version fails. Autonomous teams can ship updates to the services they own without dependencies. The largest web companies deploy thousands of times a day. </a:t>
            </a:r>
            <a:br>
              <a:rPr lang="en-US" altLang="en-US" sz="1200" dirty="0"/>
            </a:br>
            <a:r>
              <a:rPr lang="en-US" altLang="en-US" sz="1200" b="1" dirty="0"/>
              <a:t>This is the biggest advantage of a cloud-native architecture—that it takes you from idea to app in the quickest possible time. </a:t>
            </a:r>
          </a:p>
          <a:p>
            <a:pPr marL="0" indent="0">
              <a:lnSpc>
                <a:spcPct val="150000"/>
              </a:lnSpc>
            </a:pPr>
            <a:endParaRPr lang="en-US" altLang="en-US" sz="1800" dirty="0"/>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Cloud Native changes everything</a:t>
            </a:r>
          </a:p>
        </p:txBody>
      </p:sp>
    </p:spTree>
    <p:extLst>
      <p:ext uri="{BB962C8B-B14F-4D97-AF65-F5344CB8AC3E}">
        <p14:creationId xmlns:p14="http://schemas.microsoft.com/office/powerpoint/2010/main" val="625318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34680"/>
            <a:ext cx="12177712" cy="481254"/>
          </a:xfrm>
          <a:prstGeom prst="rect">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39"/>
            <a:endParaRPr lang="en-US" sz="1200"/>
          </a:p>
        </p:txBody>
      </p:sp>
      <p:pic>
        <p:nvPicPr>
          <p:cNvPr id="2" name="Picture 1"/>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l="-235" r="-1"/>
          <a:stretch/>
        </p:blipFill>
        <p:spPr>
          <a:xfrm>
            <a:off x="0" y="-85724"/>
            <a:ext cx="12206288" cy="7029451"/>
          </a:xfrm>
          <a:prstGeom prst="rect">
            <a:avLst/>
          </a:prstGeom>
        </p:spPr>
      </p:pic>
      <p:sp>
        <p:nvSpPr>
          <p:cNvPr id="3" name="Rectangle 2"/>
          <p:cNvSpPr/>
          <p:nvPr/>
        </p:nvSpPr>
        <p:spPr>
          <a:xfrm>
            <a:off x="0" y="-92243"/>
            <a:ext cx="12192000" cy="7026443"/>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sp>
        <p:nvSpPr>
          <p:cNvPr id="4" name="TextBox 3"/>
          <p:cNvSpPr txBox="1"/>
          <p:nvPr/>
        </p:nvSpPr>
        <p:spPr>
          <a:xfrm>
            <a:off x="1958148" y="1659287"/>
            <a:ext cx="7890696" cy="3539430"/>
          </a:xfrm>
          <a:prstGeom prst="rect">
            <a:avLst/>
          </a:prstGeom>
          <a:noFill/>
        </p:spPr>
        <p:txBody>
          <a:bodyPr wrap="square" rtlCol="0">
            <a:spAutoFit/>
          </a:bodyPr>
          <a:lstStyle/>
          <a:p>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A standard way to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package</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an application and all its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dependencies</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so that it can be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moved</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between environments and run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without change</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a:t>
            </a:r>
          </a:p>
          <a:p>
            <a:endPar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endParaRPr>
          </a:p>
          <a:p>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Containers work by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hiding the differences </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between applications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inside</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the container so that everything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outside</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 the container can be </a:t>
            </a:r>
            <a:r>
              <a:rPr lang="en-US" sz="2800" b="1"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standardized</a:t>
            </a:r>
            <a:r>
              <a:rPr lang="en-US" sz="2800" dirty="0">
                <a:solidFill>
                  <a:schemeClr val="tx1">
                    <a:lumMod val="50000"/>
                  </a:schemeClr>
                </a:solidFill>
                <a:effectLst>
                  <a:outerShdw blurRad="50800" dist="38100" dir="2700000" algn="tl" rotWithShape="0">
                    <a:prstClr val="black">
                      <a:alpha val="40000"/>
                    </a:prstClr>
                  </a:outerShdw>
                </a:effectLst>
                <a:latin typeface="Arial" charset="0"/>
                <a:ea typeface="Arial" charset="0"/>
                <a:cs typeface="Arial" charset="0"/>
              </a:rPr>
              <a:t>.</a:t>
            </a:r>
          </a:p>
        </p:txBody>
      </p:sp>
      <p:sp>
        <p:nvSpPr>
          <p:cNvPr id="6" name="TextBox 5"/>
          <p:cNvSpPr txBox="1"/>
          <p:nvPr/>
        </p:nvSpPr>
        <p:spPr>
          <a:xfrm>
            <a:off x="444500" y="-85724"/>
            <a:ext cx="11579859" cy="1323439"/>
          </a:xfrm>
          <a:prstGeom prst="rect">
            <a:avLst/>
          </a:prstGeom>
          <a:noFill/>
        </p:spPr>
        <p:txBody>
          <a:bodyPr wrap="square" rtlCol="0">
            <a:spAutoFit/>
          </a:bodyPr>
          <a:lstStyle/>
          <a:p>
            <a:pPr algn="ctr"/>
            <a:r>
              <a:rPr lang="en-US" sz="4000" b="1" u="sng" dirty="0">
                <a:solidFill>
                  <a:schemeClr val="tx1">
                    <a:lumMod val="50000"/>
                  </a:schemeClr>
                </a:solidFill>
                <a:effectLst>
                  <a:outerShdw blurRad="50800" dist="38100" dir="2700000" algn="tl" rotWithShape="0">
                    <a:prstClr val="black">
                      <a:alpha val="40000"/>
                    </a:prstClr>
                  </a:outerShdw>
                </a:effectLst>
                <a:latin typeface="Helvetica Neue Thin" charset="0"/>
                <a:ea typeface="Helvetica Neue Thin" charset="0"/>
                <a:cs typeface="Helvetica Neue Thin" charset="0"/>
              </a:rPr>
              <a:t>Containers</a:t>
            </a:r>
            <a:r>
              <a:rPr lang="en-US" sz="4000" dirty="0">
                <a:solidFill>
                  <a:schemeClr val="tx1">
                    <a:lumMod val="50000"/>
                  </a:schemeClr>
                </a:solidFill>
                <a:effectLst>
                  <a:outerShdw blurRad="50800" dist="38100" dir="2700000" algn="tl" rotWithShape="0">
                    <a:prstClr val="black">
                      <a:alpha val="40000"/>
                    </a:prstClr>
                  </a:outerShdw>
                </a:effectLst>
                <a:latin typeface="Helvetica Neue Thin" charset="0"/>
                <a:ea typeface="Helvetica Neue Thin" charset="0"/>
                <a:cs typeface="Helvetica Neue Thin" charset="0"/>
              </a:rPr>
              <a:t> is the standard mechanism for Microservice Delivery</a:t>
            </a:r>
          </a:p>
        </p:txBody>
      </p:sp>
      <p:sp>
        <p:nvSpPr>
          <p:cNvPr id="8" name="Slide Number Placeholder 7"/>
          <p:cNvSpPr>
            <a:spLocks noGrp="1"/>
          </p:cNvSpPr>
          <p:nvPr>
            <p:ph type="sldNum" sz="quarter" idx="10"/>
          </p:nvPr>
        </p:nvSpPr>
        <p:spPr/>
        <p:txBody>
          <a:bodyPr/>
          <a:lstStyle/>
          <a:p>
            <a:fld id="{6826F9A1-9B46-4608-B497-7E101192DDCD}" type="slidenum">
              <a:rPr lang="en-US" smtClean="0"/>
              <a:pPr/>
              <a:t>36</a:t>
            </a:fld>
            <a:endParaRPr lang="en-US" dirty="0"/>
          </a:p>
        </p:txBody>
      </p:sp>
    </p:spTree>
    <p:extLst>
      <p:ext uri="{BB962C8B-B14F-4D97-AF65-F5344CB8AC3E}">
        <p14:creationId xmlns:p14="http://schemas.microsoft.com/office/powerpoint/2010/main" val="1381619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098" y="138642"/>
            <a:ext cx="11798833" cy="460800"/>
          </a:xfrm>
        </p:spPr>
        <p:txBody>
          <a:bodyPr>
            <a:normAutofit/>
          </a:bodyPr>
          <a:lstStyle/>
          <a:p>
            <a:r>
              <a:rPr lang="en-US" dirty="0"/>
              <a:t>APIs are not a new name for SOA Services</a:t>
            </a:r>
          </a:p>
        </p:txBody>
      </p:sp>
      <p:sp>
        <p:nvSpPr>
          <p:cNvPr id="3" name="Content Placeholder 2"/>
          <p:cNvSpPr>
            <a:spLocks noGrp="1"/>
          </p:cNvSpPr>
          <p:nvPr>
            <p:ph idx="1"/>
          </p:nvPr>
        </p:nvSpPr>
        <p:spPr>
          <a:xfrm>
            <a:off x="256097" y="678884"/>
            <a:ext cx="11798833" cy="1077823"/>
          </a:xfrm>
        </p:spPr>
        <p:txBody>
          <a:bodyPr>
            <a:normAutofit fontScale="92500" lnSpcReduction="10000"/>
          </a:bodyPr>
          <a:lstStyle/>
          <a:p>
            <a:pPr marL="0" indent="0" algn="ctr" defTabSz="887553">
              <a:spcBef>
                <a:spcPct val="0"/>
              </a:spcBef>
              <a:spcAft>
                <a:spcPts val="1165"/>
              </a:spcAft>
              <a:buNone/>
            </a:pPr>
            <a:r>
              <a:rPr lang="en-GB" sz="2600" b="1" i="1" dirty="0">
                <a:solidFill>
                  <a:srgbClr val="000000"/>
                </a:solidFill>
                <a:latin typeface="HelvNeue Medium Italic for IBM" charset="0"/>
                <a:ea typeface="HelvNeue Medium Italic for IBM" charset="0"/>
                <a:cs typeface="HelvNeue Medium Italic for IBM" charset="0"/>
              </a:rPr>
              <a:t>There are many similarities – but one very important difference:</a:t>
            </a:r>
          </a:p>
          <a:p>
            <a:pPr marL="0" indent="0" algn="ctr" defTabSz="887553">
              <a:spcBef>
                <a:spcPct val="0"/>
              </a:spcBef>
              <a:spcAft>
                <a:spcPts val="1165"/>
              </a:spcAft>
              <a:buNone/>
            </a:pPr>
            <a:r>
              <a:rPr lang="en-GB" sz="2600" b="1" i="1" dirty="0">
                <a:solidFill>
                  <a:srgbClr val="000000"/>
                </a:solidFill>
                <a:latin typeface="HelvNeue Medium Italic for IBM" charset="0"/>
                <a:ea typeface="HelvNeue Medium Italic for IBM" charset="0"/>
                <a:cs typeface="HelvNeue Medium Italic for IBM" charset="0"/>
              </a:rPr>
              <a:t>The objective they are intended to achieve</a:t>
            </a:r>
          </a:p>
          <a:p>
            <a:endParaRPr lang="en-US" dirty="0"/>
          </a:p>
        </p:txBody>
      </p:sp>
      <p:pic>
        <p:nvPicPr>
          <p:cNvPr id="4" name="Picture 3"/>
          <p:cNvPicPr>
            <a:picLocks noChangeAspect="1"/>
          </p:cNvPicPr>
          <p:nvPr/>
        </p:nvPicPr>
        <p:blipFill rotWithShape="1">
          <a:blip r:embed="rId2" cstate="screen">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a:ext>
            </a:extLst>
          </a:blip>
          <a:srcRect b="2032"/>
          <a:stretch/>
        </p:blipFill>
        <p:spPr>
          <a:xfrm>
            <a:off x="6160233" y="3185331"/>
            <a:ext cx="2901398" cy="2099856"/>
          </a:xfrm>
          <a:prstGeom prst="rect">
            <a:avLst/>
          </a:prstGeom>
        </p:spPr>
      </p:pic>
      <p:sp>
        <p:nvSpPr>
          <p:cNvPr id="5" name="Rounded Rectangle 4"/>
          <p:cNvSpPr/>
          <p:nvPr/>
        </p:nvSpPr>
        <p:spPr>
          <a:xfrm>
            <a:off x="3153021" y="2741576"/>
            <a:ext cx="1233212" cy="562808"/>
          </a:xfrm>
          <a:prstGeom prst="roundRect">
            <a:avLst>
              <a:gd name="adj" fmla="val 50000"/>
            </a:avLst>
          </a:prstGeom>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87553" fontAlgn="base">
              <a:spcBef>
                <a:spcPct val="0"/>
              </a:spcBef>
              <a:spcAft>
                <a:spcPct val="0"/>
              </a:spcAft>
            </a:pPr>
            <a:r>
              <a:rPr lang="en-GB" sz="1941" dirty="0">
                <a:solidFill>
                  <a:srgbClr val="FFFFFF"/>
                </a:solidFill>
                <a:latin typeface="HelvNeue Light for IBM" charset="0"/>
                <a:ea typeface="HelvNeue Light for IBM" charset="0"/>
                <a:cs typeface="HelvNeue Light for IBM" charset="0"/>
              </a:rPr>
              <a:t>APIs</a:t>
            </a:r>
          </a:p>
        </p:txBody>
      </p:sp>
      <p:sp>
        <p:nvSpPr>
          <p:cNvPr id="6" name="Rounded Rectangle 5"/>
          <p:cNvSpPr/>
          <p:nvPr/>
        </p:nvSpPr>
        <p:spPr>
          <a:xfrm>
            <a:off x="6994326" y="2698132"/>
            <a:ext cx="1233212" cy="562808"/>
          </a:xfrm>
          <a:prstGeom prst="roundRect">
            <a:avLst>
              <a:gd name="adj" fmla="val 50000"/>
            </a:avLst>
          </a:prstGeom>
          <a:solidFill>
            <a:srgbClr val="7030A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87553" fontAlgn="base">
              <a:spcBef>
                <a:spcPct val="0"/>
              </a:spcBef>
              <a:spcAft>
                <a:spcPct val="0"/>
              </a:spcAft>
            </a:pPr>
            <a:r>
              <a:rPr lang="en-GB" sz="1941" dirty="0">
                <a:solidFill>
                  <a:srgbClr val="FFFFFF"/>
                </a:solidFill>
                <a:latin typeface="HelvNeue Light for IBM" charset="0"/>
                <a:ea typeface="HelvNeue Light for IBM" charset="0"/>
                <a:cs typeface="HelvNeue Light for IBM" charset="0"/>
              </a:rPr>
              <a:t>SOA</a:t>
            </a:r>
          </a:p>
        </p:txBody>
      </p:sp>
      <p:sp>
        <p:nvSpPr>
          <p:cNvPr id="7" name="Rectangle 6"/>
          <p:cNvSpPr/>
          <p:nvPr/>
        </p:nvSpPr>
        <p:spPr>
          <a:xfrm>
            <a:off x="2262315" y="1637501"/>
            <a:ext cx="2822337" cy="1277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fontAlgn="base">
              <a:spcBef>
                <a:spcPct val="0"/>
              </a:spcBef>
              <a:spcAft>
                <a:spcPct val="0"/>
              </a:spcAft>
            </a:pPr>
            <a:r>
              <a:rPr lang="en-GB" sz="1941" dirty="0">
                <a:solidFill>
                  <a:srgbClr val="00649D"/>
                </a:solidFill>
                <a:latin typeface="HelvNeue Light for IBM" charset="0"/>
                <a:ea typeface="HelvNeue Light for IBM" charset="0"/>
                <a:cs typeface="HelvNeue Light for IBM" charset="0"/>
              </a:rPr>
              <a:t>“How can I increase the </a:t>
            </a:r>
            <a:r>
              <a:rPr lang="en-GB" sz="1941" dirty="0">
                <a:solidFill>
                  <a:srgbClr val="00649D"/>
                </a:solidFill>
                <a:latin typeface="HelvNeue Bold for IBM" charset="0"/>
                <a:ea typeface="HelvNeue Bold for IBM" charset="0"/>
                <a:cs typeface="HelvNeue Bold for IBM" charset="0"/>
              </a:rPr>
              <a:t>pace of innovation</a:t>
            </a:r>
            <a:r>
              <a:rPr lang="en-GB" sz="1941" dirty="0">
                <a:solidFill>
                  <a:srgbClr val="00649D"/>
                </a:solidFill>
                <a:latin typeface="HelvNeue Light for IBM" charset="0"/>
                <a:ea typeface="HelvNeue Light for IBM" charset="0"/>
                <a:cs typeface="HelvNeue Light for IBM" charset="0"/>
              </a:rPr>
              <a:t>?”</a:t>
            </a:r>
          </a:p>
        </p:txBody>
      </p:sp>
      <p:sp>
        <p:nvSpPr>
          <p:cNvPr id="8" name="Rectangle 7"/>
          <p:cNvSpPr/>
          <p:nvPr/>
        </p:nvSpPr>
        <p:spPr>
          <a:xfrm>
            <a:off x="5805582" y="1676245"/>
            <a:ext cx="3820009" cy="1277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fontAlgn="base">
              <a:spcBef>
                <a:spcPct val="0"/>
              </a:spcBef>
              <a:spcAft>
                <a:spcPct val="0"/>
              </a:spcAft>
            </a:pPr>
            <a:r>
              <a:rPr lang="en-GB" sz="1941" dirty="0">
                <a:solidFill>
                  <a:srgbClr val="7030A0"/>
                </a:solidFill>
                <a:latin typeface="HelvNeue Light for IBM" charset="0"/>
                <a:ea typeface="HelvNeue Light for IBM" charset="0"/>
                <a:cs typeface="HelvNeue Light for IBM" charset="0"/>
              </a:rPr>
              <a:t>“How can I increase the </a:t>
            </a:r>
            <a:r>
              <a:rPr lang="en-GB" sz="1941" b="1" dirty="0">
                <a:solidFill>
                  <a:srgbClr val="7030A0"/>
                </a:solidFill>
                <a:latin typeface="HelvNeue Bold for IBM" charset="0"/>
                <a:ea typeface="HelvNeue Bold for IBM" charset="0"/>
                <a:cs typeface="HelvNeue Bold for IBM" charset="0"/>
              </a:rPr>
              <a:t>agility and effectiveness of delivery</a:t>
            </a:r>
            <a:r>
              <a:rPr lang="en-GB" sz="1941" dirty="0">
                <a:solidFill>
                  <a:srgbClr val="7030A0"/>
                </a:solidFill>
                <a:latin typeface="HelvNeue Light for IBM" charset="0"/>
                <a:ea typeface="HelvNeue Light for IBM" charset="0"/>
                <a:cs typeface="HelvNeue Light for IBM" charset="0"/>
              </a:rPr>
              <a:t>?”</a:t>
            </a:r>
          </a:p>
        </p:txBody>
      </p:sp>
      <p:sp>
        <p:nvSpPr>
          <p:cNvPr id="9" name="TextBox 8"/>
          <p:cNvSpPr txBox="1"/>
          <p:nvPr/>
        </p:nvSpPr>
        <p:spPr>
          <a:xfrm>
            <a:off x="2118609" y="5475930"/>
            <a:ext cx="3360215" cy="988347"/>
          </a:xfrm>
          <a:prstGeom prst="rect">
            <a:avLst/>
          </a:prstGeom>
          <a:noFill/>
        </p:spPr>
        <p:txBody>
          <a:bodyPr wrap="none" rtlCol="0">
            <a:spAutoFit/>
          </a:bodyPr>
          <a:lstStyle/>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Reuse → Speed to deliver</a:t>
            </a:r>
          </a:p>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Sharing → Expediency</a:t>
            </a:r>
          </a:p>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Encapsulate → Less to learn</a:t>
            </a:r>
          </a:p>
        </p:txBody>
      </p:sp>
      <p:sp>
        <p:nvSpPr>
          <p:cNvPr id="10" name="TextBox 9"/>
          <p:cNvSpPr txBox="1"/>
          <p:nvPr/>
        </p:nvSpPr>
        <p:spPr>
          <a:xfrm>
            <a:off x="6328591" y="5465701"/>
            <a:ext cx="3623108" cy="988347"/>
          </a:xfrm>
          <a:prstGeom prst="rect">
            <a:avLst/>
          </a:prstGeom>
          <a:noFill/>
        </p:spPr>
        <p:txBody>
          <a:bodyPr wrap="none" rtlCol="0">
            <a:spAutoFit/>
          </a:bodyPr>
          <a:lstStyle/>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Reuse → Effort to deliver</a:t>
            </a:r>
          </a:p>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Sharing → Effectiveness</a:t>
            </a:r>
          </a:p>
          <a:p>
            <a:pPr defTabSz="887553" fontAlgn="base">
              <a:spcBef>
                <a:spcPct val="0"/>
              </a:spcBef>
              <a:spcAft>
                <a:spcPct val="0"/>
              </a:spcAft>
            </a:pPr>
            <a:r>
              <a:rPr lang="en-GB" sz="1941" dirty="0">
                <a:solidFill>
                  <a:srgbClr val="000000"/>
                </a:solidFill>
                <a:latin typeface="HelvNeue Light for IBM" charset="0"/>
                <a:ea typeface="HelvNeue Light for IBM" charset="0"/>
                <a:cs typeface="HelvNeue Light for IBM" charset="0"/>
              </a:rPr>
              <a:t>Encapsulate → Less to change</a:t>
            </a:r>
          </a:p>
        </p:txBody>
      </p:sp>
      <p:pic>
        <p:nvPicPr>
          <p:cNvPr id="11" name="Picture 10"/>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2262315" y="3260941"/>
            <a:ext cx="3225568" cy="2218467"/>
          </a:xfrm>
          <a:prstGeom prst="rect">
            <a:avLst/>
          </a:prstGeom>
        </p:spPr>
      </p:pic>
      <p:sp>
        <p:nvSpPr>
          <p:cNvPr id="12" name="Line">
            <a:extLst>
              <a:ext uri="{FF2B5EF4-FFF2-40B4-BE49-F238E27FC236}">
                <a16:creationId xmlns:a16="http://schemas.microsoft.com/office/drawing/2014/main" id="{F7A26BCA-80F1-BE40-975C-D242BB660091}"/>
              </a:ext>
            </a:extLst>
          </p:cNvPr>
          <p:cNvSpPr/>
          <p:nvPr/>
        </p:nvSpPr>
        <p:spPr>
          <a:xfrm flipV="1">
            <a:off x="256098" y="570030"/>
            <a:ext cx="11573952" cy="29412"/>
          </a:xfrm>
          <a:prstGeom prst="line">
            <a:avLst/>
          </a:prstGeom>
          <a:ln w="12700">
            <a:solidFill>
              <a:srgbClr val="DFDFDF"/>
            </a:solidFill>
            <a:miter lim="400000"/>
          </a:ln>
        </p:spPr>
        <p:txBody>
          <a:bodyPr lIns="22859" tIns="22859" rIns="22859" bIns="22859"/>
          <a:lstStyle/>
          <a:p>
            <a:endParaRPr sz="900"/>
          </a:p>
        </p:txBody>
      </p:sp>
    </p:spTree>
    <p:extLst>
      <p:ext uri="{BB962C8B-B14F-4D97-AF65-F5344CB8AC3E}">
        <p14:creationId xmlns:p14="http://schemas.microsoft.com/office/powerpoint/2010/main" val="101140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097" y="121497"/>
            <a:ext cx="11798833" cy="460800"/>
          </a:xfrm>
        </p:spPr>
        <p:txBody>
          <a:bodyPr>
            <a:normAutofit fontScale="90000"/>
          </a:bodyPr>
          <a:lstStyle/>
          <a:p>
            <a:r>
              <a:rPr lang="en-US" sz="3200" dirty="0"/>
              <a:t>APIs vs. Services vs. Microservices</a:t>
            </a:r>
            <a:endParaRPr lang="en-US" dirty="0"/>
          </a:p>
        </p:txBody>
      </p:sp>
      <p:sp>
        <p:nvSpPr>
          <p:cNvPr id="3" name="Content Placeholder 2"/>
          <p:cNvSpPr>
            <a:spLocks noGrp="1"/>
          </p:cNvSpPr>
          <p:nvPr>
            <p:ph idx="1"/>
          </p:nvPr>
        </p:nvSpPr>
        <p:spPr>
          <a:xfrm>
            <a:off x="256098" y="671510"/>
            <a:ext cx="11798833" cy="5922316"/>
          </a:xfrm>
        </p:spPr>
        <p:txBody>
          <a:bodyPr>
            <a:normAutofit fontScale="92500"/>
          </a:bodyPr>
          <a:lstStyle/>
          <a:p>
            <a:pPr marL="0" indent="0">
              <a:buNone/>
            </a:pPr>
            <a:r>
              <a:rPr lang="en-US" sz="2000" dirty="0">
                <a:latin typeface="HelvNeue Bold for IBM" charset="0"/>
                <a:ea typeface="HelvNeue Bold for IBM" charset="0"/>
                <a:cs typeface="HelvNeue Bold for IBM" charset="0"/>
              </a:rPr>
              <a:t>Microservice architecture vs. Service oriented architecture</a:t>
            </a:r>
          </a:p>
          <a:p>
            <a:pPr marL="311152" lvl="2" indent="-342900"/>
            <a:r>
              <a:rPr lang="en-US" sz="1600" dirty="0"/>
              <a:t>Trying to achieve many of the same things (enable the creation of re-usable business functions as isolated components), but at a very different scale. SOA evolved to become focused on the enterprise scale (though some would say that wasn’t the original intent).</a:t>
            </a:r>
          </a:p>
          <a:p>
            <a:pPr marL="342900" indent="-342900">
              <a:buFont typeface="Arial" charset="0"/>
              <a:buChar char="•"/>
            </a:pPr>
            <a:r>
              <a:rPr lang="en-US" sz="2000" dirty="0"/>
              <a:t>Microservices, is primarily at the application scale.</a:t>
            </a:r>
          </a:p>
          <a:p>
            <a:pPr marL="0" indent="0">
              <a:buNone/>
            </a:pPr>
            <a:r>
              <a:rPr lang="en-US" sz="2000" dirty="0">
                <a:latin typeface="HelvNeue Bold for IBM" charset="0"/>
                <a:ea typeface="HelvNeue Bold for IBM" charset="0"/>
                <a:cs typeface="HelvNeue Bold for IBM" charset="0"/>
              </a:rPr>
              <a:t>Microservice component vs. Service component</a:t>
            </a:r>
          </a:p>
          <a:p>
            <a:pPr marL="342900" indent="-342900">
              <a:buFont typeface="Arial" charset="0"/>
              <a:buChar char="•"/>
            </a:pPr>
            <a:r>
              <a:rPr lang="en-US" sz="2000" dirty="0"/>
              <a:t>Both describe the actual implementation of a business function. They differ primarily in granularity, but also arguably in maintainability, agility etc.</a:t>
            </a:r>
          </a:p>
          <a:p>
            <a:pPr marL="0" indent="0">
              <a:buNone/>
            </a:pPr>
            <a:r>
              <a:rPr lang="en-US" sz="2000" dirty="0">
                <a:latin typeface="HelvNeue Bold for IBM" charset="0"/>
                <a:ea typeface="HelvNeue Bold for IBM" charset="0"/>
                <a:cs typeface="HelvNeue Bold for IBM" charset="0"/>
              </a:rPr>
              <a:t>Microservices vs. SOA</a:t>
            </a:r>
          </a:p>
          <a:p>
            <a:pPr marL="342900" indent="-342900">
              <a:buFont typeface="Arial" charset="0"/>
              <a:buChar char="•"/>
            </a:pPr>
            <a:r>
              <a:rPr lang="en-US" sz="2000" dirty="0"/>
              <a:t>Microservices are components. SOA is an architecture. What you’re probably trying to compare is Microservices Architecture with SOA (see above).</a:t>
            </a:r>
          </a:p>
          <a:p>
            <a:pPr marL="0" indent="0">
              <a:buNone/>
            </a:pPr>
            <a:r>
              <a:rPr lang="en-US" sz="2000" dirty="0">
                <a:latin typeface="HelvNeue Bold for IBM" charset="0"/>
                <a:ea typeface="HelvNeue Bold for IBM" charset="0"/>
                <a:cs typeface="HelvNeue Bold for IBM" charset="0"/>
              </a:rPr>
              <a:t>Microservices vs. APIs</a:t>
            </a:r>
          </a:p>
          <a:p>
            <a:pPr marL="342900" indent="-342900">
              <a:buFont typeface="Arial" charset="0"/>
              <a:buChar char="•"/>
            </a:pPr>
            <a:r>
              <a:rPr lang="en-US" sz="2000" dirty="0"/>
              <a:t>APIs are an interface. A mechanism for exposing business function. Microservices are the component architecture used to implement those business functions. It makes no sense to directly compare them.</a:t>
            </a:r>
          </a:p>
          <a:p>
            <a:pPr marL="0" indent="0">
              <a:buNone/>
            </a:pPr>
            <a:r>
              <a:rPr lang="en-US" sz="2000" dirty="0">
                <a:latin typeface="HelvNeue Bold for IBM" charset="0"/>
                <a:ea typeface="HelvNeue Bold for IBM" charset="0"/>
                <a:cs typeface="HelvNeue Bold for IBM" charset="0"/>
              </a:rPr>
              <a:t>Microservice vs. Service</a:t>
            </a:r>
          </a:p>
          <a:p>
            <a:pPr marL="342900" indent="-342900">
              <a:buFont typeface="Arial" charset="0"/>
              <a:buChar char="•"/>
            </a:pPr>
            <a:r>
              <a:rPr lang="en-US" sz="2000" dirty="0"/>
              <a:t>“Service” means different things to different people. Needs to be qualified. Service Implementation? Service exposure? Service definition? The same could be said for microservice. Need to be specific.</a:t>
            </a:r>
          </a:p>
          <a:p>
            <a:pPr marL="0" indent="0">
              <a:buNone/>
            </a:pPr>
            <a:endParaRPr lang="en-US" dirty="0"/>
          </a:p>
        </p:txBody>
      </p:sp>
    </p:spTree>
    <p:extLst>
      <p:ext uri="{BB962C8B-B14F-4D97-AF65-F5344CB8AC3E}">
        <p14:creationId xmlns:p14="http://schemas.microsoft.com/office/powerpoint/2010/main" val="1201423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547014" y="36031"/>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gn="ctr">
              <a:lnSpc>
                <a:spcPct val="80000"/>
              </a:lnSpc>
              <a:spcBef>
                <a:spcPts val="0"/>
              </a:spcBef>
            </a:pPr>
            <a:r>
              <a:rPr lang="en-US" sz="2800" b="1" dirty="0">
                <a:solidFill>
                  <a:schemeClr val="tx1"/>
                </a:solidFill>
                <a:latin typeface="Helvetica Neue Thin" charset="0"/>
                <a:ea typeface="Helvetica Neue Thin" charset="0"/>
                <a:cs typeface="Helvetica Neue Thin" charset="0"/>
              </a:rPr>
              <a:t>Technology</a:t>
            </a:r>
            <a:r>
              <a:rPr lang="en-US" sz="2800" dirty="0">
                <a:solidFill>
                  <a:schemeClr val="tx1"/>
                </a:solidFill>
                <a:latin typeface="Helvetica Neue Thin" charset="0"/>
                <a:ea typeface="Helvetica Neue Thin" charset="0"/>
                <a:cs typeface="Helvetica Neue Thin" charset="0"/>
              </a:rPr>
              <a:t> choices to build Cloud Native Applications</a:t>
            </a:r>
          </a:p>
        </p:txBody>
      </p:sp>
      <p:sp>
        <p:nvSpPr>
          <p:cNvPr id="14" name="TextBox 13"/>
          <p:cNvSpPr txBox="1"/>
          <p:nvPr/>
        </p:nvSpPr>
        <p:spPr>
          <a:xfrm>
            <a:off x="547014" y="663008"/>
            <a:ext cx="8300057" cy="379654"/>
          </a:xfrm>
          <a:prstGeom prst="rect">
            <a:avLst/>
          </a:prstGeom>
          <a:noFill/>
        </p:spPr>
        <p:txBody>
          <a:bodyPr wrap="none" lIns="91232" tIns="45719" rIns="91232" bIns="45719" rtlCol="0">
            <a:spAutoFit/>
          </a:bodyPr>
          <a:lstStyle/>
          <a:p>
            <a:pPr defTabSz="455943"/>
            <a:r>
              <a:rPr lang="en-US" sz="1867" dirty="0"/>
              <a:t>Use a PaaS Platform (Cloud Foundry)    vs   Use Docker Containers &amp; Tools </a:t>
            </a:r>
          </a:p>
        </p:txBody>
      </p:sp>
      <p:sp>
        <p:nvSpPr>
          <p:cNvPr id="15" name="Rectangle 14"/>
          <p:cNvSpPr/>
          <p:nvPr/>
        </p:nvSpPr>
        <p:spPr>
          <a:xfrm>
            <a:off x="591672" y="5399447"/>
            <a:ext cx="5572461" cy="785308"/>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232" tIns="45719" rIns="91232" bIns="45719" rtlCol="0" anchor="ctr"/>
          <a:lstStyle/>
          <a:p>
            <a:pPr algn="ctr" defTabSz="455943"/>
            <a:r>
              <a:rPr lang="en-US" sz="1467" dirty="0">
                <a:solidFill>
                  <a:prstClr val="white"/>
                </a:solidFill>
              </a:rPr>
              <a:t>Linux </a:t>
            </a:r>
            <a:r>
              <a:rPr lang="en-US" sz="1467" dirty="0" err="1">
                <a:solidFill>
                  <a:prstClr val="white"/>
                </a:solidFill>
              </a:rPr>
              <a:t>cgroups</a:t>
            </a:r>
            <a:r>
              <a:rPr lang="en-US" sz="1467" dirty="0">
                <a:solidFill>
                  <a:prstClr val="white"/>
                </a:solidFill>
              </a:rPr>
              <a:t> &amp; namespaces</a:t>
            </a:r>
          </a:p>
          <a:p>
            <a:pPr algn="ctr" defTabSz="455943"/>
            <a:r>
              <a:rPr lang="en-US" sz="1467" dirty="0">
                <a:solidFill>
                  <a:prstClr val="white"/>
                </a:solidFill>
              </a:rPr>
              <a:t>Layered approach to isolated container root filesystem</a:t>
            </a:r>
          </a:p>
        </p:txBody>
      </p:sp>
      <p:sp>
        <p:nvSpPr>
          <p:cNvPr id="20" name="Rectangle 19"/>
          <p:cNvSpPr/>
          <p:nvPr/>
        </p:nvSpPr>
        <p:spPr>
          <a:xfrm>
            <a:off x="591671" y="3753664"/>
            <a:ext cx="2743200" cy="1527585"/>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232" tIns="45719" rIns="91232" bIns="45719" rtlCol="0" anchor="ctr"/>
          <a:lstStyle/>
          <a:p>
            <a:pPr algn="ctr" defTabSz="455943"/>
            <a:endParaRPr lang="en-US" sz="1867">
              <a:solidFill>
                <a:schemeClr val="bg1"/>
              </a:solidFill>
            </a:endParaRPr>
          </a:p>
        </p:txBody>
      </p:sp>
      <p:sp>
        <p:nvSpPr>
          <p:cNvPr id="25" name="TextBox 24"/>
          <p:cNvSpPr txBox="1"/>
          <p:nvPr/>
        </p:nvSpPr>
        <p:spPr>
          <a:xfrm>
            <a:off x="1668336" y="4807911"/>
            <a:ext cx="1013768" cy="379654"/>
          </a:xfrm>
          <a:prstGeom prst="rect">
            <a:avLst/>
          </a:prstGeom>
          <a:noFill/>
        </p:spPr>
        <p:txBody>
          <a:bodyPr wrap="none" lIns="91232" tIns="45719" rIns="91232" bIns="45719" rtlCol="0">
            <a:spAutoFit/>
          </a:bodyPr>
          <a:lstStyle/>
          <a:p>
            <a:pPr defTabSz="455943"/>
            <a:r>
              <a:rPr lang="en-US" sz="1867" dirty="0">
                <a:solidFill>
                  <a:schemeClr val="bg1"/>
                </a:solidFill>
              </a:rPr>
              <a:t>Warden</a:t>
            </a:r>
          </a:p>
        </p:txBody>
      </p:sp>
      <p:sp>
        <p:nvSpPr>
          <p:cNvPr id="123" name="TextBox 122"/>
          <p:cNvSpPr txBox="1"/>
          <p:nvPr/>
        </p:nvSpPr>
        <p:spPr>
          <a:xfrm>
            <a:off x="1693319" y="4336365"/>
            <a:ext cx="982541" cy="379654"/>
          </a:xfrm>
          <a:prstGeom prst="rect">
            <a:avLst/>
          </a:prstGeom>
          <a:noFill/>
        </p:spPr>
        <p:txBody>
          <a:bodyPr wrap="none" lIns="91232" tIns="45719" rIns="91232" bIns="45719" rtlCol="0">
            <a:spAutoFit/>
          </a:bodyPr>
          <a:lstStyle/>
          <a:p>
            <a:pPr defTabSz="455943"/>
            <a:r>
              <a:rPr lang="en-US" sz="1867" dirty="0">
                <a:solidFill>
                  <a:schemeClr val="bg1"/>
                </a:solidFill>
              </a:rPr>
              <a:t>Garden</a:t>
            </a:r>
          </a:p>
        </p:txBody>
      </p:sp>
      <p:sp>
        <p:nvSpPr>
          <p:cNvPr id="125" name="TextBox 124"/>
          <p:cNvSpPr txBox="1"/>
          <p:nvPr/>
        </p:nvSpPr>
        <p:spPr>
          <a:xfrm>
            <a:off x="1818355" y="3886200"/>
            <a:ext cx="703619" cy="379654"/>
          </a:xfrm>
          <a:prstGeom prst="rect">
            <a:avLst/>
          </a:prstGeom>
          <a:noFill/>
        </p:spPr>
        <p:txBody>
          <a:bodyPr wrap="none" lIns="91232" tIns="45719" rIns="91232" bIns="45719" rtlCol="0">
            <a:spAutoFit/>
          </a:bodyPr>
          <a:lstStyle/>
          <a:p>
            <a:pPr defTabSz="455943"/>
            <a:r>
              <a:rPr lang="en-US" sz="1867" dirty="0" err="1">
                <a:solidFill>
                  <a:schemeClr val="bg1"/>
                </a:solidFill>
              </a:rPr>
              <a:t>runC</a:t>
            </a:r>
            <a:endParaRPr lang="en-US" sz="1867" dirty="0">
              <a:solidFill>
                <a:schemeClr val="bg1"/>
              </a:solidFill>
            </a:endParaRPr>
          </a:p>
        </p:txBody>
      </p:sp>
      <p:cxnSp>
        <p:nvCxnSpPr>
          <p:cNvPr id="38" name="Elbow Connector 37"/>
          <p:cNvCxnSpPr>
            <a:stCxn id="25" idx="1"/>
            <a:endCxn id="123" idx="3"/>
          </p:cNvCxnSpPr>
          <p:nvPr/>
        </p:nvCxnSpPr>
        <p:spPr>
          <a:xfrm rot="10800000" flipH="1">
            <a:off x="1668336" y="4526192"/>
            <a:ext cx="1007524" cy="471546"/>
          </a:xfrm>
          <a:prstGeom prst="bentConnector5">
            <a:avLst>
              <a:gd name="adj1" fmla="val -22689"/>
              <a:gd name="adj2" fmla="val 50000"/>
              <a:gd name="adj3" fmla="val 122689"/>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23" idx="1"/>
            <a:endCxn id="125" idx="3"/>
          </p:cNvCxnSpPr>
          <p:nvPr/>
        </p:nvCxnSpPr>
        <p:spPr>
          <a:xfrm rot="10800000" flipH="1">
            <a:off x="1693318" y="4076028"/>
            <a:ext cx="828655" cy="450165"/>
          </a:xfrm>
          <a:prstGeom prst="bentConnector5">
            <a:avLst>
              <a:gd name="adj1" fmla="val -27587"/>
              <a:gd name="adj2" fmla="val 50000"/>
              <a:gd name="adj3" fmla="val 12758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591671" y="2849884"/>
            <a:ext cx="2743200" cy="851645"/>
          </a:xfrm>
          <a:prstGeom prst="rect">
            <a:avLst/>
          </a:prstGeom>
          <a:solidFill>
            <a:schemeClr val="tx2">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defTabSz="455943"/>
            <a:r>
              <a:rPr lang="en-US" sz="1467" dirty="0">
                <a:solidFill>
                  <a:prstClr val="white"/>
                </a:solidFill>
              </a:rPr>
              <a:t>Container Management</a:t>
            </a:r>
          </a:p>
          <a:p>
            <a:pPr algn="ctr" defTabSz="455943"/>
            <a:r>
              <a:rPr lang="en-US" sz="1067" b="1" dirty="0">
                <a:solidFill>
                  <a:prstClr val="white"/>
                </a:solidFill>
              </a:rPr>
              <a:t>(Cloud Foundry/Diego)</a:t>
            </a:r>
            <a:endParaRPr lang="en-US" sz="1467" b="1" dirty="0">
              <a:solidFill>
                <a:prstClr val="white"/>
              </a:solidFill>
            </a:endParaRPr>
          </a:p>
          <a:p>
            <a:pPr algn="ctr" defTabSz="455943"/>
            <a:r>
              <a:rPr lang="en-US" sz="1067" dirty="0">
                <a:solidFill>
                  <a:prstClr val="white"/>
                </a:solidFill>
              </a:rPr>
              <a:t>(Provisioning, Scheduling, Placement, Health)</a:t>
            </a:r>
          </a:p>
        </p:txBody>
      </p:sp>
      <p:sp>
        <p:nvSpPr>
          <p:cNvPr id="64" name="Rectangle 63"/>
          <p:cNvSpPr/>
          <p:nvPr/>
        </p:nvSpPr>
        <p:spPr>
          <a:xfrm>
            <a:off x="616629" y="3802840"/>
            <a:ext cx="924833" cy="276997"/>
          </a:xfrm>
          <a:prstGeom prst="rect">
            <a:avLst/>
          </a:prstGeom>
        </p:spPr>
        <p:txBody>
          <a:bodyPr wrap="none" lIns="91232" tIns="45719" rIns="91232" bIns="45719">
            <a:spAutoFit/>
          </a:bodyPr>
          <a:lstStyle/>
          <a:p>
            <a:pPr defTabSz="455943"/>
            <a:r>
              <a:rPr lang="en-US" sz="1200" dirty="0">
                <a:solidFill>
                  <a:schemeClr val="bg1"/>
                </a:solidFill>
              </a:rPr>
              <a:t>Containers</a:t>
            </a:r>
          </a:p>
        </p:txBody>
      </p:sp>
      <p:sp>
        <p:nvSpPr>
          <p:cNvPr id="129" name="Rectangle 128"/>
          <p:cNvSpPr/>
          <p:nvPr/>
        </p:nvSpPr>
        <p:spPr>
          <a:xfrm>
            <a:off x="591671" y="2227870"/>
            <a:ext cx="2743200" cy="550431"/>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defTabSz="455943"/>
            <a:r>
              <a:rPr lang="en-US" sz="1467" dirty="0">
                <a:solidFill>
                  <a:prstClr val="white"/>
                </a:solidFill>
              </a:rPr>
              <a:t>Create Deployable </a:t>
            </a:r>
            <a:r>
              <a:rPr lang="en-US" sz="1467">
                <a:solidFill>
                  <a:prstClr val="white"/>
                </a:solidFill>
              </a:rPr>
              <a:t>Container Images</a:t>
            </a:r>
            <a:endParaRPr lang="en-US" sz="1467" dirty="0">
              <a:solidFill>
                <a:prstClr val="white"/>
              </a:solidFill>
            </a:endParaRPr>
          </a:p>
          <a:p>
            <a:pPr algn="ctr" defTabSz="455943"/>
            <a:r>
              <a:rPr lang="en-US" sz="1067" dirty="0">
                <a:solidFill>
                  <a:prstClr val="white"/>
                </a:solidFill>
              </a:rPr>
              <a:t>(Application Code + </a:t>
            </a:r>
            <a:r>
              <a:rPr lang="en-US" sz="1067" dirty="0" err="1">
                <a:solidFill>
                  <a:prstClr val="white"/>
                </a:solidFill>
              </a:rPr>
              <a:t>Buildpacks</a:t>
            </a:r>
            <a:r>
              <a:rPr lang="en-US" sz="1067" dirty="0">
                <a:solidFill>
                  <a:prstClr val="white"/>
                </a:solidFill>
              </a:rPr>
              <a:t>)</a:t>
            </a:r>
          </a:p>
        </p:txBody>
      </p:sp>
      <p:sp>
        <p:nvSpPr>
          <p:cNvPr id="137" name="Rectangle 136"/>
          <p:cNvSpPr/>
          <p:nvPr/>
        </p:nvSpPr>
        <p:spPr>
          <a:xfrm>
            <a:off x="3410175" y="3753664"/>
            <a:ext cx="2744992" cy="15275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232" tIns="45719" rIns="91232" bIns="45719" rtlCol="0" anchor="ctr"/>
          <a:lstStyle/>
          <a:p>
            <a:pPr algn="ctr" defTabSz="455943"/>
            <a:endParaRPr lang="en-US" sz="1867">
              <a:solidFill>
                <a:prstClr val="white"/>
              </a:solidFill>
            </a:endParaRPr>
          </a:p>
        </p:txBody>
      </p:sp>
      <p:sp>
        <p:nvSpPr>
          <p:cNvPr id="138" name="TextBox 137"/>
          <p:cNvSpPr txBox="1"/>
          <p:nvPr/>
        </p:nvSpPr>
        <p:spPr>
          <a:xfrm>
            <a:off x="4045893" y="4831220"/>
            <a:ext cx="1548223" cy="379654"/>
          </a:xfrm>
          <a:prstGeom prst="rect">
            <a:avLst/>
          </a:prstGeom>
          <a:noFill/>
        </p:spPr>
        <p:txBody>
          <a:bodyPr wrap="square" lIns="91232" tIns="45719" rIns="91232" bIns="45719" rtlCol="0">
            <a:spAutoFit/>
          </a:bodyPr>
          <a:lstStyle/>
          <a:p>
            <a:pPr defTabSz="455943"/>
            <a:r>
              <a:rPr lang="en-US" sz="1867" dirty="0">
                <a:solidFill>
                  <a:prstClr val="white"/>
                </a:solidFill>
              </a:rPr>
              <a:t>Docker/</a:t>
            </a:r>
            <a:r>
              <a:rPr lang="en-US" sz="1867" dirty="0" err="1">
                <a:solidFill>
                  <a:prstClr val="white"/>
                </a:solidFill>
              </a:rPr>
              <a:t>runC</a:t>
            </a:r>
            <a:endParaRPr lang="en-US" sz="1867" dirty="0">
              <a:solidFill>
                <a:prstClr val="white"/>
              </a:solidFill>
            </a:endParaRPr>
          </a:p>
        </p:txBody>
      </p:sp>
      <p:sp>
        <p:nvSpPr>
          <p:cNvPr id="143" name="Rectangle 142"/>
          <p:cNvSpPr/>
          <p:nvPr/>
        </p:nvSpPr>
        <p:spPr>
          <a:xfrm>
            <a:off x="3610193" y="3826208"/>
            <a:ext cx="917343" cy="276997"/>
          </a:xfrm>
          <a:prstGeom prst="rect">
            <a:avLst/>
          </a:prstGeom>
        </p:spPr>
        <p:txBody>
          <a:bodyPr wrap="square" lIns="91232" tIns="45719" rIns="91232" bIns="45719">
            <a:spAutoFit/>
          </a:bodyPr>
          <a:lstStyle/>
          <a:p>
            <a:pPr defTabSz="455943"/>
            <a:r>
              <a:rPr lang="en-US" sz="1200">
                <a:solidFill>
                  <a:prstClr val="white"/>
                </a:solidFill>
              </a:rPr>
              <a:t>Containers</a:t>
            </a:r>
            <a:endParaRPr lang="en-US" sz="1200" dirty="0">
              <a:solidFill>
                <a:prstClr val="white"/>
              </a:solidFill>
            </a:endParaRPr>
          </a:p>
        </p:txBody>
      </p:sp>
      <p:sp>
        <p:nvSpPr>
          <p:cNvPr id="144" name="Rectangle 143"/>
          <p:cNvSpPr/>
          <p:nvPr/>
        </p:nvSpPr>
        <p:spPr>
          <a:xfrm>
            <a:off x="3411967" y="2851676"/>
            <a:ext cx="2743200" cy="85164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defTabSz="455943"/>
            <a:r>
              <a:rPr lang="en-US" sz="1467" dirty="0">
                <a:solidFill>
                  <a:prstClr val="white"/>
                </a:solidFill>
              </a:rPr>
              <a:t>Container Management</a:t>
            </a:r>
          </a:p>
          <a:p>
            <a:pPr algn="ctr" defTabSz="455943"/>
            <a:r>
              <a:rPr lang="en-US" sz="1067" b="1" dirty="0">
                <a:solidFill>
                  <a:prstClr val="white"/>
                </a:solidFill>
              </a:rPr>
              <a:t>(IBM Containers, Swarm, Kubernetes)</a:t>
            </a:r>
            <a:endParaRPr lang="en-US" sz="1467" b="1" dirty="0">
              <a:solidFill>
                <a:prstClr val="white"/>
              </a:solidFill>
            </a:endParaRPr>
          </a:p>
          <a:p>
            <a:pPr algn="ctr" defTabSz="455943"/>
            <a:r>
              <a:rPr lang="en-US" sz="1067" dirty="0">
                <a:solidFill>
                  <a:prstClr val="white"/>
                </a:solidFill>
              </a:rPr>
              <a:t>(Provisioning, Scheduling, Placement, Health)</a:t>
            </a:r>
          </a:p>
        </p:txBody>
      </p:sp>
      <p:cxnSp>
        <p:nvCxnSpPr>
          <p:cNvPr id="73" name="Straight Arrow Connector 72"/>
          <p:cNvCxnSpPr>
            <a:endCxn id="129" idx="0"/>
          </p:cNvCxnSpPr>
          <p:nvPr/>
        </p:nvCxnSpPr>
        <p:spPr>
          <a:xfrm flipH="1">
            <a:off x="1963271" y="1795633"/>
            <a:ext cx="0" cy="43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1674791" y="1446914"/>
            <a:ext cx="633087" cy="318098"/>
          </a:xfrm>
          <a:prstGeom prst="rect">
            <a:avLst/>
          </a:prstGeom>
        </p:spPr>
        <p:txBody>
          <a:bodyPr wrap="none" lIns="91232" tIns="45719" rIns="91232" bIns="45719">
            <a:spAutoFit/>
          </a:bodyPr>
          <a:lstStyle/>
          <a:p>
            <a:pPr defTabSz="455943"/>
            <a:r>
              <a:rPr lang="en-US" sz="1467"/>
              <a:t>Code</a:t>
            </a:r>
            <a:endParaRPr lang="en-US" sz="1467" dirty="0"/>
          </a:p>
        </p:txBody>
      </p:sp>
      <p:sp>
        <p:nvSpPr>
          <p:cNvPr id="145" name="Rectangle 144"/>
          <p:cNvSpPr/>
          <p:nvPr/>
        </p:nvSpPr>
        <p:spPr>
          <a:xfrm>
            <a:off x="3580667" y="1448710"/>
            <a:ext cx="2959044" cy="318098"/>
          </a:xfrm>
          <a:prstGeom prst="rect">
            <a:avLst/>
          </a:prstGeom>
        </p:spPr>
        <p:txBody>
          <a:bodyPr wrap="none" lIns="91232" tIns="45719" rIns="91232" bIns="45719">
            <a:spAutoFit/>
          </a:bodyPr>
          <a:lstStyle/>
          <a:p>
            <a:pPr defTabSz="455943"/>
            <a:r>
              <a:rPr lang="en-US" sz="1467" dirty="0"/>
              <a:t>Code + Building </a:t>
            </a:r>
            <a:r>
              <a:rPr lang="en-US" sz="1467"/>
              <a:t>Container Image</a:t>
            </a:r>
            <a:endParaRPr lang="en-US" sz="1467" dirty="0"/>
          </a:p>
        </p:txBody>
      </p:sp>
      <p:cxnSp>
        <p:nvCxnSpPr>
          <p:cNvPr id="146" name="Straight Arrow Connector 145"/>
          <p:cNvCxnSpPr>
            <a:endCxn id="144" idx="0"/>
          </p:cNvCxnSpPr>
          <p:nvPr/>
        </p:nvCxnSpPr>
        <p:spPr>
          <a:xfrm flipH="1">
            <a:off x="4783567" y="1829699"/>
            <a:ext cx="0" cy="102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547014" y="1900525"/>
            <a:ext cx="1155666" cy="256543"/>
          </a:xfrm>
          <a:prstGeom prst="rect">
            <a:avLst/>
          </a:prstGeom>
        </p:spPr>
        <p:txBody>
          <a:bodyPr wrap="none" lIns="91232" tIns="45719" rIns="91232" bIns="45719">
            <a:spAutoFit/>
          </a:bodyPr>
          <a:lstStyle/>
          <a:p>
            <a:pPr defTabSz="455943"/>
            <a:r>
              <a:rPr lang="en-US" sz="1067" b="1" i="1"/>
              <a:t>Cloud Foundry</a:t>
            </a:r>
            <a:endParaRPr lang="en-US" sz="1067" b="1" i="1" dirty="0"/>
          </a:p>
        </p:txBody>
      </p:sp>
      <p:sp>
        <p:nvSpPr>
          <p:cNvPr id="148" name="Rectangle 147"/>
          <p:cNvSpPr/>
          <p:nvPr/>
        </p:nvSpPr>
        <p:spPr>
          <a:xfrm>
            <a:off x="3367310" y="2526261"/>
            <a:ext cx="645911" cy="256543"/>
          </a:xfrm>
          <a:prstGeom prst="rect">
            <a:avLst/>
          </a:prstGeom>
        </p:spPr>
        <p:txBody>
          <a:bodyPr wrap="none" lIns="91232" tIns="45719" rIns="91232" bIns="45719">
            <a:spAutoFit/>
          </a:bodyPr>
          <a:lstStyle/>
          <a:p>
            <a:pPr defTabSz="455943"/>
            <a:r>
              <a:rPr lang="en-US" sz="1067" b="1" i="1"/>
              <a:t>Docker</a:t>
            </a:r>
            <a:endParaRPr lang="en-US" sz="1067" b="1" i="1" dirty="0"/>
          </a:p>
        </p:txBody>
      </p:sp>
      <p:sp>
        <p:nvSpPr>
          <p:cNvPr id="77" name="TextBox 76"/>
          <p:cNvSpPr txBox="1"/>
          <p:nvPr/>
        </p:nvSpPr>
        <p:spPr>
          <a:xfrm>
            <a:off x="6739729" y="1107143"/>
            <a:ext cx="5298078" cy="5647698"/>
          </a:xfrm>
          <a:prstGeom prst="rect">
            <a:avLst/>
          </a:prstGeom>
          <a:noFill/>
        </p:spPr>
        <p:txBody>
          <a:bodyPr wrap="square" lIns="91232" tIns="45719" rIns="91232" bIns="45719" rtlCol="0">
            <a:spAutoFit/>
          </a:bodyPr>
          <a:lstStyle/>
          <a:p>
            <a:pPr marL="285050" indent="-285050" defTabSz="455943">
              <a:spcBef>
                <a:spcPts val="1200"/>
              </a:spcBef>
              <a:buFont typeface="Wingdings" charset="2"/>
              <a:buChar char="ü"/>
            </a:pPr>
            <a:r>
              <a:rPr lang="en-US" sz="1600" dirty="0"/>
              <a:t>Containers are the strategic choice for building cloud native applications</a:t>
            </a:r>
          </a:p>
          <a:p>
            <a:pPr marL="285050" indent="-285050" defTabSz="455943">
              <a:spcBef>
                <a:spcPts val="1200"/>
              </a:spcBef>
              <a:buFont typeface="Wingdings" charset="2"/>
              <a:buChar char="ü"/>
            </a:pPr>
            <a:r>
              <a:rPr lang="en-US" sz="1600" dirty="0"/>
              <a:t>Both Cloud Foundry &amp; Docker are converging to the same underlying container runtime</a:t>
            </a:r>
          </a:p>
          <a:p>
            <a:pPr marL="285050" indent="-285050" defTabSz="455943">
              <a:spcBef>
                <a:spcPts val="1200"/>
              </a:spcBef>
              <a:buFont typeface="Wingdings" charset="2"/>
              <a:buChar char="ü"/>
            </a:pPr>
            <a:r>
              <a:rPr lang="en-US" sz="1600" dirty="0"/>
              <a:t>The container access/management approaches are different</a:t>
            </a:r>
          </a:p>
          <a:p>
            <a:pPr marL="740991" lvl="1" indent="-285050" defTabSz="455943">
              <a:spcBef>
                <a:spcPts val="600"/>
              </a:spcBef>
              <a:buFont typeface="Arial" charset="0"/>
              <a:buChar char="•"/>
            </a:pPr>
            <a:r>
              <a:rPr lang="en-US" sz="1200" dirty="0"/>
              <a:t>Cloud Foundry is opinionated/restrictive in the level of control of the underlying container infrastructure</a:t>
            </a:r>
          </a:p>
          <a:p>
            <a:pPr marL="740991" lvl="1" indent="-285050" defTabSz="455943">
              <a:spcBef>
                <a:spcPts val="600"/>
              </a:spcBef>
              <a:buFont typeface="Arial" charset="0"/>
              <a:buChar char="•"/>
            </a:pPr>
            <a:r>
              <a:rPr lang="en-US" sz="1200" dirty="0"/>
              <a:t>Some workloads will not be able to adapt to Cloud Foundry restrictions</a:t>
            </a:r>
            <a:endParaRPr lang="en-US" sz="1600" dirty="0"/>
          </a:p>
          <a:p>
            <a:pPr marL="285050" indent="-285050" defTabSz="455943">
              <a:spcBef>
                <a:spcPts val="600"/>
              </a:spcBef>
              <a:buFont typeface="Wingdings" charset="2"/>
              <a:buChar char="ü"/>
            </a:pPr>
            <a:r>
              <a:rPr lang="en-US" sz="1600" dirty="0"/>
              <a:t>On IBM Cloud, the choice between Cloud Foundry or Docker is not that drastic</a:t>
            </a:r>
          </a:p>
          <a:p>
            <a:pPr marL="740991" lvl="1" indent="-285050" defTabSz="455943">
              <a:spcBef>
                <a:spcPts val="600"/>
              </a:spcBef>
              <a:buFont typeface="Arial" charset="0"/>
              <a:buChar char="•"/>
            </a:pPr>
            <a:r>
              <a:rPr lang="en-US" sz="1200" dirty="0"/>
              <a:t>Common user authentication &amp; authorization model (based on Cloud Foundry UAA)</a:t>
            </a:r>
          </a:p>
          <a:p>
            <a:pPr marL="740991" lvl="1" indent="-285050" defTabSz="455943">
              <a:spcBef>
                <a:spcPts val="600"/>
              </a:spcBef>
              <a:buFont typeface="Arial" charset="0"/>
              <a:buChar char="•"/>
            </a:pPr>
            <a:r>
              <a:rPr lang="en-US" sz="1200" dirty="0"/>
              <a:t>Common service broker</a:t>
            </a:r>
          </a:p>
          <a:p>
            <a:pPr marL="740991" lvl="1" indent="-285050" defTabSz="455943">
              <a:spcBef>
                <a:spcPts val="600"/>
              </a:spcBef>
              <a:buFont typeface="Arial" charset="0"/>
              <a:buChar char="•"/>
            </a:pPr>
            <a:r>
              <a:rPr lang="en-US" sz="1200" dirty="0"/>
              <a:t>Common use of VCAP_SERVICES</a:t>
            </a:r>
          </a:p>
          <a:p>
            <a:pPr marL="740991" lvl="1" indent="-285050" defTabSz="455943">
              <a:spcBef>
                <a:spcPts val="600"/>
              </a:spcBef>
              <a:buFont typeface="Arial" charset="0"/>
              <a:buChar char="•"/>
            </a:pPr>
            <a:r>
              <a:rPr lang="en-US" sz="1200" dirty="0"/>
              <a:t>Common DevOps tooling</a:t>
            </a:r>
          </a:p>
          <a:p>
            <a:pPr marL="740991" lvl="1" indent="-285050" defTabSz="455943">
              <a:spcBef>
                <a:spcPts val="600"/>
              </a:spcBef>
              <a:buFont typeface="Arial" charset="0"/>
              <a:buChar char="•"/>
            </a:pPr>
            <a:r>
              <a:rPr lang="en-US" sz="1200" dirty="0"/>
              <a:t>Common metering</a:t>
            </a:r>
          </a:p>
          <a:p>
            <a:pPr marL="285050" indent="-285050" defTabSz="455943">
              <a:spcBef>
                <a:spcPts val="600"/>
              </a:spcBef>
              <a:buFont typeface="Wingdings" charset="2"/>
              <a:buChar char="ü"/>
            </a:pPr>
            <a:r>
              <a:rPr lang="en-US" sz="1600" dirty="0"/>
              <a:t>Emerging event-based programming models (</a:t>
            </a:r>
            <a:r>
              <a:rPr lang="en-US" sz="1600" dirty="0" err="1"/>
              <a:t>OpenWhisk</a:t>
            </a:r>
            <a:r>
              <a:rPr lang="en-US" sz="1600" dirty="0"/>
              <a:t>, AWS Lambda) are gaining popularity for specific workload types</a:t>
            </a:r>
          </a:p>
        </p:txBody>
      </p:sp>
      <p:sp>
        <p:nvSpPr>
          <p:cNvPr id="149" name="Rectangle 148"/>
          <p:cNvSpPr/>
          <p:nvPr/>
        </p:nvSpPr>
        <p:spPr>
          <a:xfrm>
            <a:off x="5145879" y="2326344"/>
            <a:ext cx="986119" cy="458992"/>
          </a:xfrm>
          <a:prstGeom prst="rect">
            <a:avLst/>
          </a:prstGeom>
          <a:blipFill>
            <a:blip r:embed="rId3"/>
            <a:tile tx="0" ty="0" sx="100000" sy="100000" flip="none" algn="tl"/>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defTabSz="455943"/>
            <a:r>
              <a:rPr lang="en-US" sz="1467">
                <a:solidFill>
                  <a:prstClr val="black"/>
                </a:solidFill>
              </a:rPr>
              <a:t>OpenWhisk</a:t>
            </a:r>
            <a:endParaRPr lang="en-US" sz="1067" dirty="0">
              <a:solidFill>
                <a:prstClr val="black"/>
              </a:solidFill>
            </a:endParaRPr>
          </a:p>
        </p:txBody>
      </p:sp>
      <p:sp>
        <p:nvSpPr>
          <p:cNvPr id="26"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Tree>
    <p:extLst>
      <p:ext uri="{BB962C8B-B14F-4D97-AF65-F5344CB8AC3E}">
        <p14:creationId xmlns:p14="http://schemas.microsoft.com/office/powerpoint/2010/main" val="158156806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4290"/>
            <a:ext cx="12184380" cy="6933895"/>
          </a:xfrm>
          <a:prstGeom prst="rect">
            <a:avLst/>
          </a:prstGeom>
        </p:spPr>
      </p:pic>
      <p:sp>
        <p:nvSpPr>
          <p:cNvPr id="4" name="Rectangle 3"/>
          <p:cNvSpPr/>
          <p:nvPr/>
        </p:nvSpPr>
        <p:spPr>
          <a:xfrm>
            <a:off x="0" y="2"/>
            <a:ext cx="12192000" cy="6948183"/>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88757" y="1129733"/>
            <a:ext cx="10284996" cy="923330"/>
          </a:xfrm>
          <a:prstGeom prst="rect">
            <a:avLst/>
          </a:prstGeom>
          <a:noFill/>
        </p:spPr>
        <p:txBody>
          <a:bodyPr wrap="square" rtlCol="0">
            <a:spAutoFit/>
          </a:bodyPr>
          <a:lstStyle/>
          <a:p>
            <a:r>
              <a:rPr lang="en-US" dirty="0">
                <a:latin typeface="Arial" charset="0"/>
                <a:ea typeface="Arial" charset="0"/>
                <a:cs typeface="Arial" charset="0"/>
              </a:rPr>
              <a:t>An </a:t>
            </a:r>
            <a:r>
              <a:rPr lang="en-US" b="1" dirty="0">
                <a:latin typeface="Arial" charset="0"/>
                <a:ea typeface="Arial" charset="0"/>
                <a:cs typeface="Arial" charset="0"/>
              </a:rPr>
              <a:t>application architecture </a:t>
            </a:r>
            <a:r>
              <a:rPr lang="en-US" dirty="0">
                <a:latin typeface="Arial" charset="0"/>
                <a:ea typeface="Arial" charset="0"/>
                <a:cs typeface="Arial" charset="0"/>
              </a:rPr>
              <a:t>designed to leverage the </a:t>
            </a:r>
            <a:r>
              <a:rPr lang="en-US" b="1" dirty="0">
                <a:latin typeface="Arial" charset="0"/>
                <a:ea typeface="Arial" charset="0"/>
                <a:cs typeface="Arial" charset="0"/>
              </a:rPr>
              <a:t>strengths</a:t>
            </a:r>
            <a:r>
              <a:rPr lang="en-US" dirty="0">
                <a:latin typeface="Arial" charset="0"/>
                <a:ea typeface="Arial" charset="0"/>
                <a:cs typeface="Arial" charset="0"/>
              </a:rPr>
              <a:t> and accommodate the </a:t>
            </a:r>
            <a:r>
              <a:rPr lang="en-US" b="1" dirty="0">
                <a:latin typeface="Arial" charset="0"/>
                <a:ea typeface="Arial" charset="0"/>
                <a:cs typeface="Arial" charset="0"/>
              </a:rPr>
              <a:t>challenges</a:t>
            </a:r>
            <a:r>
              <a:rPr lang="en-US" dirty="0">
                <a:latin typeface="Arial" charset="0"/>
                <a:ea typeface="Arial" charset="0"/>
                <a:cs typeface="Arial" charset="0"/>
              </a:rPr>
              <a:t> of a </a:t>
            </a:r>
            <a:r>
              <a:rPr lang="en-US" b="1" dirty="0">
                <a:latin typeface="Arial" charset="0"/>
                <a:ea typeface="Arial" charset="0"/>
                <a:cs typeface="Arial" charset="0"/>
              </a:rPr>
              <a:t>standardized</a:t>
            </a:r>
            <a:r>
              <a:rPr lang="en-US" dirty="0">
                <a:latin typeface="Arial" charset="0"/>
                <a:ea typeface="Arial" charset="0"/>
                <a:cs typeface="Arial" charset="0"/>
              </a:rPr>
              <a:t> cloud environment, including concepts such as </a:t>
            </a:r>
            <a:r>
              <a:rPr lang="en-US" b="1" dirty="0">
                <a:latin typeface="Arial" charset="0"/>
                <a:ea typeface="Arial" charset="0"/>
                <a:cs typeface="Arial" charset="0"/>
              </a:rPr>
              <a:t>elastic</a:t>
            </a:r>
            <a:r>
              <a:rPr lang="en-US" dirty="0">
                <a:latin typeface="Arial" charset="0"/>
                <a:ea typeface="Arial" charset="0"/>
                <a:cs typeface="Arial" charset="0"/>
              </a:rPr>
              <a:t> scaling, </a:t>
            </a:r>
            <a:r>
              <a:rPr lang="en-US" b="1" dirty="0">
                <a:latin typeface="Arial" charset="0"/>
                <a:ea typeface="Arial" charset="0"/>
                <a:cs typeface="Arial" charset="0"/>
              </a:rPr>
              <a:t>immutable</a:t>
            </a:r>
            <a:r>
              <a:rPr lang="en-US" dirty="0">
                <a:latin typeface="Arial" charset="0"/>
                <a:ea typeface="Arial" charset="0"/>
                <a:cs typeface="Arial" charset="0"/>
              </a:rPr>
              <a:t> deployment, </a:t>
            </a:r>
            <a:r>
              <a:rPr lang="en-US" b="1" dirty="0">
                <a:latin typeface="Arial" charset="0"/>
                <a:ea typeface="Arial" charset="0"/>
                <a:cs typeface="Arial" charset="0"/>
              </a:rPr>
              <a:t>disposable</a:t>
            </a:r>
            <a:r>
              <a:rPr lang="en-US" dirty="0">
                <a:latin typeface="Arial" charset="0"/>
                <a:ea typeface="Arial" charset="0"/>
                <a:cs typeface="Arial" charset="0"/>
              </a:rPr>
              <a:t> instances, and </a:t>
            </a:r>
            <a:r>
              <a:rPr lang="en-US" b="1" dirty="0">
                <a:latin typeface="Arial" charset="0"/>
                <a:ea typeface="Arial" charset="0"/>
                <a:cs typeface="Arial" charset="0"/>
              </a:rPr>
              <a:t>less predictable</a:t>
            </a:r>
            <a:r>
              <a:rPr lang="en-US" dirty="0">
                <a:latin typeface="Arial" charset="0"/>
                <a:ea typeface="Arial" charset="0"/>
                <a:cs typeface="Arial" charset="0"/>
              </a:rPr>
              <a:t> </a:t>
            </a:r>
            <a:r>
              <a:rPr lang="en-US" b="1" dirty="0">
                <a:latin typeface="Arial" charset="0"/>
                <a:ea typeface="Arial" charset="0"/>
                <a:cs typeface="Arial" charset="0"/>
              </a:rPr>
              <a:t>infrastructure</a:t>
            </a:r>
            <a:r>
              <a:rPr lang="en-US" dirty="0">
                <a:latin typeface="Arial" charset="0"/>
                <a:ea typeface="Arial" charset="0"/>
                <a:cs typeface="Arial" charset="0"/>
              </a:rPr>
              <a:t>.</a:t>
            </a:r>
          </a:p>
        </p:txBody>
      </p:sp>
      <p:sp>
        <p:nvSpPr>
          <p:cNvPr id="5" name="TextBox 4"/>
          <p:cNvSpPr txBox="1"/>
          <p:nvPr/>
        </p:nvSpPr>
        <p:spPr>
          <a:xfrm>
            <a:off x="288757" y="218069"/>
            <a:ext cx="3609475" cy="707886"/>
          </a:xfrm>
          <a:prstGeom prst="rect">
            <a:avLst/>
          </a:prstGeom>
          <a:noFill/>
        </p:spPr>
        <p:txBody>
          <a:bodyPr wrap="square" rtlCol="0">
            <a:spAutoFit/>
          </a:bodyPr>
          <a:lstStyle/>
          <a:p>
            <a:r>
              <a:rPr lang="en-US" sz="4000" dirty="0">
                <a:solidFill>
                  <a:schemeClr val="bg1"/>
                </a:solidFill>
                <a:latin typeface="Arial" charset="0"/>
                <a:ea typeface="Arial" charset="0"/>
                <a:cs typeface="Arial" charset="0"/>
              </a:rPr>
              <a:t>Cloud Native</a:t>
            </a:r>
          </a:p>
        </p:txBody>
      </p:sp>
      <p:sp>
        <p:nvSpPr>
          <p:cNvPr id="6" name="Slide Number Placeholder 5"/>
          <p:cNvSpPr>
            <a:spLocks noGrp="1"/>
          </p:cNvSpPr>
          <p:nvPr>
            <p:ph type="sldNum" sz="quarter" idx="10"/>
          </p:nvPr>
        </p:nvSpPr>
        <p:spPr/>
        <p:txBody>
          <a:bodyPr/>
          <a:lstStyle/>
          <a:p>
            <a:fld id="{6826F9A1-9B46-4608-B497-7E101192DDCD}" type="slidenum">
              <a:rPr lang="en-US" sz="800" smtClean="0">
                <a:solidFill>
                  <a:schemeClr val="tx1"/>
                </a:solidFill>
              </a:rPr>
              <a:pPr/>
              <a:t>4</a:t>
            </a:fld>
            <a:endParaRPr lang="en-US" sz="800" dirty="0">
              <a:solidFill>
                <a:schemeClr val="tx1"/>
              </a:solidFill>
            </a:endParaRPr>
          </a:p>
        </p:txBody>
      </p:sp>
      <p:sp>
        <p:nvSpPr>
          <p:cNvPr id="7" name="TextBox 6"/>
          <p:cNvSpPr txBox="1"/>
          <p:nvPr/>
        </p:nvSpPr>
        <p:spPr>
          <a:xfrm>
            <a:off x="250858" y="2590800"/>
            <a:ext cx="11682665" cy="3693319"/>
          </a:xfrm>
          <a:prstGeom prst="rect">
            <a:avLst/>
          </a:prstGeom>
          <a:noFill/>
          <a:ln>
            <a:solidFill>
              <a:schemeClr val="tx1"/>
            </a:solidFill>
          </a:ln>
        </p:spPr>
        <p:txBody>
          <a:bodyPr wrap="square" rtlCol="0">
            <a:spAutoFit/>
          </a:bodyPr>
          <a:lstStyle/>
          <a:p>
            <a:r>
              <a:rPr lang="en-GB" dirty="0">
                <a:ea typeface="Arial" charset="0"/>
                <a:cs typeface="Arial" charset="0"/>
              </a:rPr>
              <a:t>“</a:t>
            </a:r>
            <a:r>
              <a:rPr lang="mr-IN" dirty="0">
                <a:ea typeface="Arial" charset="0"/>
                <a:cs typeface="Arial" charset="0"/>
              </a:rPr>
              <a:t>…</a:t>
            </a:r>
            <a:r>
              <a:rPr lang="en-US" dirty="0">
                <a:ea typeface="Arial" charset="0"/>
                <a:cs typeface="Arial" charset="0"/>
              </a:rPr>
              <a:t>a new computing paradigm that is optimized for modern distributed systems environments capable of scaling to tens of thousands of self healing multi-tenant nodes.</a:t>
            </a:r>
          </a:p>
          <a:p>
            <a:endParaRPr lang="en-US" dirty="0">
              <a:ea typeface="Arial" charset="0"/>
              <a:cs typeface="Arial" charset="0"/>
            </a:endParaRPr>
          </a:p>
          <a:p>
            <a:r>
              <a:rPr lang="en-US" dirty="0">
                <a:ea typeface="Arial" charset="0"/>
                <a:cs typeface="Arial" charset="0"/>
              </a:rPr>
              <a:t>Cloud native systems will have the following properties:</a:t>
            </a:r>
          </a:p>
          <a:p>
            <a:endParaRPr lang="en-US" dirty="0">
              <a:ea typeface="Arial" charset="0"/>
              <a:cs typeface="Arial" charset="0"/>
            </a:endParaRPr>
          </a:p>
          <a:p>
            <a:r>
              <a:rPr lang="en-US" dirty="0">
                <a:ea typeface="Arial" charset="0"/>
                <a:cs typeface="Arial" charset="0"/>
              </a:rPr>
              <a:t>(a) </a:t>
            </a:r>
            <a:r>
              <a:rPr lang="en-US" b="1" dirty="0">
                <a:ea typeface="Arial" charset="0"/>
                <a:cs typeface="Arial" charset="0"/>
              </a:rPr>
              <a:t>Container packaged. </a:t>
            </a:r>
            <a:r>
              <a:rPr lang="en-US" dirty="0">
                <a:ea typeface="Arial" charset="0"/>
                <a:cs typeface="Arial" charset="0"/>
              </a:rPr>
              <a:t>Running applications and processes in software containers as an isolated unit of application deployment, and as a mechanism to achieve high levels of resource isolation. Improves overall developer experience, fosters code and component reuse and simplify operations for cloud native applications.</a:t>
            </a:r>
          </a:p>
          <a:p>
            <a:r>
              <a:rPr lang="en-US" dirty="0">
                <a:ea typeface="Arial" charset="0"/>
                <a:cs typeface="Arial" charset="0"/>
              </a:rPr>
              <a:t>(b) </a:t>
            </a:r>
            <a:r>
              <a:rPr lang="en-US" b="1" dirty="0">
                <a:ea typeface="Arial" charset="0"/>
                <a:cs typeface="Arial" charset="0"/>
              </a:rPr>
              <a:t>Dynamically managed</a:t>
            </a:r>
            <a:r>
              <a:rPr lang="en-US" dirty="0">
                <a:ea typeface="Arial" charset="0"/>
                <a:cs typeface="Arial" charset="0"/>
              </a:rPr>
              <a:t>. Actively scheduled and actively managed by a central orchestrating process. Radically improve machine efficiency and resource utilization while reducing the cost associated with maintenance and operations.</a:t>
            </a:r>
          </a:p>
          <a:p>
            <a:r>
              <a:rPr lang="en-US" dirty="0">
                <a:ea typeface="Arial" charset="0"/>
                <a:cs typeface="Arial" charset="0"/>
              </a:rPr>
              <a:t>(c) </a:t>
            </a:r>
            <a:r>
              <a:rPr lang="en-US" b="1" dirty="0">
                <a:ea typeface="Arial" charset="0"/>
                <a:cs typeface="Arial" charset="0"/>
              </a:rPr>
              <a:t>Micro-services oriented</a:t>
            </a:r>
            <a:r>
              <a:rPr lang="en-US" dirty="0">
                <a:ea typeface="Arial" charset="0"/>
                <a:cs typeface="Arial" charset="0"/>
              </a:rPr>
              <a:t>. Loosely coupled with dependencies explicitly described (e.g. through service endpoints). Significantly increase the overall agility and maintainability of applications ”</a:t>
            </a:r>
          </a:p>
        </p:txBody>
      </p:sp>
      <p:pic>
        <p:nvPicPr>
          <p:cNvPr id="9" name="Picture 8"/>
          <p:cNvPicPr>
            <a:picLocks noChangeAspect="1"/>
          </p:cNvPicPr>
          <p:nvPr/>
        </p:nvPicPr>
        <p:blipFill>
          <a:blip r:embed="rId3"/>
          <a:stretch>
            <a:fillRect/>
          </a:stretch>
        </p:blipFill>
        <p:spPr>
          <a:xfrm>
            <a:off x="261718" y="6061567"/>
            <a:ext cx="2679700" cy="739794"/>
          </a:xfrm>
          <a:prstGeom prst="rect">
            <a:avLst/>
          </a:prstGeom>
        </p:spPr>
      </p:pic>
      <p:sp>
        <p:nvSpPr>
          <p:cNvPr id="10" name="Rectangle 9"/>
          <p:cNvSpPr/>
          <p:nvPr/>
        </p:nvSpPr>
        <p:spPr>
          <a:xfrm>
            <a:off x="2998114" y="6321203"/>
            <a:ext cx="2821350" cy="523220"/>
          </a:xfrm>
          <a:prstGeom prst="rect">
            <a:avLst/>
          </a:prstGeom>
        </p:spPr>
        <p:txBody>
          <a:bodyPr wrap="none">
            <a:spAutoFit/>
          </a:bodyPr>
          <a:lstStyle/>
          <a:p>
            <a:r>
              <a:rPr lang="en-GB" sz="1400" dirty="0">
                <a:hlinkClick r:id="rId4"/>
              </a:rPr>
              <a:t>https://www.cncf.io/about/charter/</a:t>
            </a:r>
            <a:endParaRPr lang="en-GB" sz="1400" dirty="0"/>
          </a:p>
          <a:p>
            <a:endParaRPr lang="en-GB" sz="1400" dirty="0"/>
          </a:p>
        </p:txBody>
      </p:sp>
    </p:spTree>
    <p:extLst>
      <p:ext uri="{BB962C8B-B14F-4D97-AF65-F5344CB8AC3E}">
        <p14:creationId xmlns:p14="http://schemas.microsoft.com/office/powerpoint/2010/main" val="897883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7" name="Title 1"/>
          <p:cNvSpPr>
            <a:spLocks noGrp="1"/>
          </p:cNvSpPr>
          <p:nvPr>
            <p:ph type="ctrTitle"/>
          </p:nvPr>
        </p:nvSpPr>
        <p:spPr>
          <a:xfrm>
            <a:off x="914400" y="2130425"/>
            <a:ext cx="10363200" cy="1470025"/>
          </a:xfrm>
        </p:spPr>
        <p:txBody>
          <a:bodyPr>
            <a:normAutofit fontScale="90000"/>
          </a:bodyPr>
          <a:lstStyle/>
          <a:p>
            <a:r>
              <a:rPr lang="en-US" altLang="x-none"/>
              <a:t>Modern Cloud Development Stack</a:t>
            </a:r>
          </a:p>
        </p:txBody>
      </p:sp>
      <p:sp>
        <p:nvSpPr>
          <p:cNvPr id="4" name="Subtitle 3"/>
          <p:cNvSpPr>
            <a:spLocks noGrp="1"/>
          </p:cNvSpPr>
          <p:nvPr>
            <p:ph type="subTitle" idx="1"/>
          </p:nvPr>
        </p:nvSpPr>
        <p:spPr/>
        <p:txBody>
          <a:bodyPr>
            <a:normAutofit/>
          </a:bodyPr>
          <a:lstStyle/>
          <a:p>
            <a:endParaRPr lang="x-none" altLang="x-none">
              <a:solidFill>
                <a:srgbClr val="898989"/>
              </a:solidFill>
            </a:endParaRPr>
          </a:p>
        </p:txBody>
      </p:sp>
      <p:sp>
        <p:nvSpPr>
          <p:cNvPr id="10" name="Rectangle 9"/>
          <p:cNvSpPr>
            <a:spLocks noChangeArrowheads="1"/>
          </p:cNvSpPr>
          <p:nvPr/>
        </p:nvSpPr>
        <p:spPr bwMode="auto">
          <a:xfrm>
            <a:off x="438150" y="5893594"/>
            <a:ext cx="11240294" cy="487363"/>
          </a:xfrm>
          <a:prstGeom prst="rect">
            <a:avLst/>
          </a:prstGeom>
          <a:solidFill>
            <a:schemeClr val="bg1"/>
          </a:solidFill>
          <a:ln w="19050">
            <a:solidFill>
              <a:schemeClr val="tx1"/>
            </a:solidFill>
            <a:round/>
            <a:headEnd/>
            <a:tailEnd/>
          </a:ln>
          <a:effectLst>
            <a:outerShdw blurRad="50800" dist="38100" dir="2700000" algn="tl" rotWithShape="0">
              <a:srgbClr val="000000">
                <a:alpha val="39999"/>
              </a:srgbClr>
            </a:outerShd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12" name="Rectangle 11"/>
          <p:cNvSpPr>
            <a:spLocks noChangeArrowheads="1"/>
          </p:cNvSpPr>
          <p:nvPr/>
        </p:nvSpPr>
        <p:spPr bwMode="auto">
          <a:xfrm>
            <a:off x="438150" y="784225"/>
            <a:ext cx="565944" cy="5010150"/>
          </a:xfrm>
          <a:prstGeom prst="rect">
            <a:avLst/>
          </a:prstGeom>
          <a:solidFill>
            <a:schemeClr val="bg1"/>
          </a:solidFill>
          <a:ln w="19050">
            <a:solidFill>
              <a:schemeClr val="tx1"/>
            </a:solidFill>
            <a:round/>
            <a:headEnd/>
            <a:tailEnd/>
          </a:ln>
          <a:effectLst>
            <a:outerShdw blurRad="50800" dist="38100" dir="2700000" algn="tl" rotWithShape="0">
              <a:srgbClr val="000000">
                <a:alpha val="39999"/>
              </a:srgbClr>
            </a:outerShd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13" name="Rectangle 12"/>
          <p:cNvSpPr>
            <a:spLocks noChangeArrowheads="1"/>
          </p:cNvSpPr>
          <p:nvPr/>
        </p:nvSpPr>
        <p:spPr bwMode="auto">
          <a:xfrm>
            <a:off x="11112500" y="796925"/>
            <a:ext cx="565944" cy="4997450"/>
          </a:xfrm>
          <a:prstGeom prst="rect">
            <a:avLst/>
          </a:prstGeom>
          <a:noFill/>
          <a:ln w="19050">
            <a:solidFill>
              <a:schemeClr val="tx1"/>
            </a:solidFill>
            <a:round/>
            <a:headEnd/>
            <a:tailEnd/>
          </a:ln>
          <a:effectLst>
            <a:outerShdw blurRad="508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14" name="Rectangle 13"/>
          <p:cNvSpPr/>
          <p:nvPr/>
        </p:nvSpPr>
        <p:spPr bwMode="auto">
          <a:xfrm>
            <a:off x="1103243" y="797143"/>
            <a:ext cx="9899374" cy="4953059"/>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glow rad="63500">
              <a:schemeClr val="accent1">
                <a:satMod val="175000"/>
                <a:alpha val="40000"/>
              </a:schemeClr>
            </a:glow>
            <a:outerShdw blurRad="50800" dist="38100" dir="2700000" algn="tl" rotWithShape="0">
              <a:prstClr val="black">
                <a:alpha val="40000"/>
              </a:prstClr>
            </a:outerShd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55305" name="TextBox 14"/>
          <p:cNvSpPr txBox="1">
            <a:spLocks noChangeArrowheads="1"/>
          </p:cNvSpPr>
          <p:nvPr/>
        </p:nvSpPr>
        <p:spPr bwMode="auto">
          <a:xfrm rot="-5400000">
            <a:off x="-470694" y="3254256"/>
            <a:ext cx="23836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Urban Code Deploy</a:t>
            </a:r>
          </a:p>
        </p:txBody>
      </p:sp>
      <p:sp>
        <p:nvSpPr>
          <p:cNvPr id="55306" name="TextBox 15"/>
          <p:cNvSpPr txBox="1">
            <a:spLocks noChangeArrowheads="1"/>
          </p:cNvSpPr>
          <p:nvPr/>
        </p:nvSpPr>
        <p:spPr bwMode="auto">
          <a:xfrm rot="-5400000">
            <a:off x="10203657" y="3406656"/>
            <a:ext cx="2383631" cy="36933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      API Connect</a:t>
            </a:r>
          </a:p>
        </p:txBody>
      </p:sp>
      <p:sp>
        <p:nvSpPr>
          <p:cNvPr id="55307" name="TextBox 17"/>
          <p:cNvSpPr txBox="1">
            <a:spLocks noChangeArrowheads="1"/>
          </p:cNvSpPr>
          <p:nvPr/>
        </p:nvSpPr>
        <p:spPr bwMode="auto">
          <a:xfrm>
            <a:off x="2354263" y="5964238"/>
            <a:ext cx="63888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Container Management (</a:t>
            </a:r>
            <a:r>
              <a:rPr lang="en-US" altLang="x-none" sz="1600" b="1">
                <a:solidFill>
                  <a:srgbClr val="000000"/>
                </a:solidFill>
                <a:latin typeface="Calibri" charset="0"/>
              </a:rPr>
              <a:t>Kubernetes, </a:t>
            </a:r>
            <a:r>
              <a:rPr lang="en-US" altLang="x-none" sz="1600">
                <a:solidFill>
                  <a:srgbClr val="000000"/>
                </a:solidFill>
                <a:latin typeface="Calibri" charset="0"/>
              </a:rPr>
              <a:t>Docker OSS, IBM Container Service)</a:t>
            </a:r>
          </a:p>
        </p:txBody>
      </p:sp>
      <p:pic>
        <p:nvPicPr>
          <p:cNvPr id="55308" name="Picture 1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a:off x="294482" y="1592263"/>
            <a:ext cx="846931" cy="362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9" name="Picture 19"/>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170444" y="2399507"/>
            <a:ext cx="450850" cy="407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10" name="Picture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62844" y="5938838"/>
            <a:ext cx="537369" cy="346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11" name="Picture 21"/>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27213" y="5954713"/>
            <a:ext cx="381794" cy="381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12" name="Picture 22"/>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8638" y="5892007"/>
            <a:ext cx="595313" cy="510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Rectangle 23"/>
          <p:cNvSpPr/>
          <p:nvPr/>
        </p:nvSpPr>
        <p:spPr bwMode="auto">
          <a:xfrm>
            <a:off x="8854649" y="1200746"/>
            <a:ext cx="1982913" cy="4408945"/>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glow rad="63500">
              <a:schemeClr val="accent1">
                <a:satMod val="175000"/>
                <a:alpha val="40000"/>
              </a:schemeClr>
            </a:glo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55316" name="TextBox 24"/>
          <p:cNvSpPr txBox="1">
            <a:spLocks noChangeArrowheads="1"/>
          </p:cNvSpPr>
          <p:nvPr/>
        </p:nvSpPr>
        <p:spPr bwMode="auto">
          <a:xfrm>
            <a:off x="1113632" y="804863"/>
            <a:ext cx="302101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2000" b="1">
                <a:solidFill>
                  <a:srgbClr val="000000"/>
                </a:solidFill>
                <a:latin typeface="Calibri" charset="0"/>
              </a:rPr>
              <a:t>Application Stack </a:t>
            </a:r>
          </a:p>
        </p:txBody>
      </p:sp>
      <p:sp>
        <p:nvSpPr>
          <p:cNvPr id="26" name="Rectangle 25"/>
          <p:cNvSpPr/>
          <p:nvPr/>
        </p:nvSpPr>
        <p:spPr bwMode="auto">
          <a:xfrm>
            <a:off x="3446792" y="1200746"/>
            <a:ext cx="5227756" cy="4425995"/>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glow rad="63500">
              <a:schemeClr val="accent1">
                <a:satMod val="175000"/>
                <a:alpha val="40000"/>
              </a:schemeClr>
            </a:glo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27" name="Rectangle 26"/>
          <p:cNvSpPr/>
          <p:nvPr/>
        </p:nvSpPr>
        <p:spPr bwMode="auto">
          <a:xfrm>
            <a:off x="1283562" y="1200746"/>
            <a:ext cx="1982913" cy="4408945"/>
          </a:xfrm>
          <a:prstGeom prst="rect">
            <a:avLst/>
          </a:prstGeom>
          <a:solidFill>
            <a:schemeClr val="bg1">
              <a:lumMod val="85000"/>
            </a:schemeClr>
          </a:solidFill>
          <a:ln w="19050" cap="flat" cmpd="sng" algn="ctr">
            <a:solidFill>
              <a:schemeClr val="tx1"/>
            </a:solidFill>
            <a:prstDash val="solid"/>
            <a:round/>
            <a:headEnd type="none" w="med" len="med"/>
            <a:tailEnd type="none" w="med" len="med"/>
          </a:ln>
          <a:effectLst>
            <a:glow rad="63500">
              <a:schemeClr val="accent1">
                <a:satMod val="175000"/>
                <a:alpha val="40000"/>
              </a:schemeClr>
            </a:glow>
          </a:effectLst>
        </p:spPr>
        <p:txBody>
          <a:bodyPr lIns="0" tIns="0" rIns="0" bIns="0"/>
          <a:lstStyle>
            <a:lvl1pPr defTabSz="1828800">
              <a:defRPr sz="5000">
                <a:solidFill>
                  <a:srgbClr val="FFFFFF"/>
                </a:solidFill>
                <a:latin typeface="Helvetica Light" charset="0"/>
                <a:ea typeface="Helvetica Light" charset="0"/>
                <a:cs typeface="Helvetica Light" charset="0"/>
                <a:sym typeface="Helvetica Light" charset="0"/>
              </a:defRPr>
            </a:lvl1pPr>
            <a:lvl2pPr defTabSz="1828800">
              <a:defRPr sz="5000">
                <a:solidFill>
                  <a:srgbClr val="FFFFFF"/>
                </a:solidFill>
                <a:latin typeface="Helvetica Light" charset="0"/>
                <a:ea typeface="Helvetica Light" charset="0"/>
                <a:cs typeface="Helvetica Light" charset="0"/>
                <a:sym typeface="Helvetica Light" charset="0"/>
              </a:defRPr>
            </a:lvl2pPr>
            <a:lvl3pPr defTabSz="1828800">
              <a:defRPr sz="5000">
                <a:solidFill>
                  <a:srgbClr val="FFFFFF"/>
                </a:solidFill>
                <a:latin typeface="Helvetica Light" charset="0"/>
                <a:ea typeface="Helvetica Light" charset="0"/>
                <a:cs typeface="Helvetica Light" charset="0"/>
                <a:sym typeface="Helvetica Light" charset="0"/>
              </a:defRPr>
            </a:lvl3pPr>
            <a:lvl4pPr defTabSz="1828800">
              <a:defRPr sz="5000">
                <a:solidFill>
                  <a:srgbClr val="FFFFFF"/>
                </a:solidFill>
                <a:latin typeface="Helvetica Light" charset="0"/>
                <a:ea typeface="Helvetica Light" charset="0"/>
                <a:cs typeface="Helvetica Light" charset="0"/>
                <a:sym typeface="Helvetica Light" charset="0"/>
              </a:defRPr>
            </a:lvl4pPr>
            <a:lvl5pPr defTabSz="1828800">
              <a:defRPr sz="5000">
                <a:solidFill>
                  <a:srgbClr val="FFFFFF"/>
                </a:solidFill>
                <a:latin typeface="Helvetica Light" charset="0"/>
                <a:ea typeface="Helvetica Light" charset="0"/>
                <a:cs typeface="Helvetica Light" charset="0"/>
                <a:sym typeface="Helvetica Light" charset="0"/>
              </a:defRPr>
            </a:lvl5pPr>
            <a:lvl6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18288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lnSpc>
                <a:spcPct val="90000"/>
              </a:lnSpc>
            </a:pPr>
            <a:endParaRPr lang="x-none" altLang="x-none" sz="2000">
              <a:solidFill>
                <a:srgbClr val="191919"/>
              </a:solidFill>
              <a:latin typeface="HelvNeue Light for IBM" charset="0"/>
            </a:endParaRPr>
          </a:p>
        </p:txBody>
      </p:sp>
      <p:sp>
        <p:nvSpPr>
          <p:cNvPr id="55323" name="TextBox 27"/>
          <p:cNvSpPr txBox="1">
            <a:spLocks noChangeArrowheads="1"/>
          </p:cNvSpPr>
          <p:nvPr/>
        </p:nvSpPr>
        <p:spPr bwMode="auto">
          <a:xfrm>
            <a:off x="3446463" y="1219200"/>
            <a:ext cx="14382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b="1" u="sng">
                <a:solidFill>
                  <a:srgbClr val="000000"/>
                </a:solidFill>
                <a:latin typeface="Calibri" charset="0"/>
              </a:rPr>
              <a:t>Fabric</a:t>
            </a:r>
          </a:p>
        </p:txBody>
      </p:sp>
      <p:sp>
        <p:nvSpPr>
          <p:cNvPr id="55324" name="TextBox 28"/>
          <p:cNvSpPr txBox="1">
            <a:spLocks noChangeArrowheads="1"/>
          </p:cNvSpPr>
          <p:nvPr/>
        </p:nvSpPr>
        <p:spPr bwMode="auto">
          <a:xfrm>
            <a:off x="1300163" y="1231900"/>
            <a:ext cx="14382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400" b="1" u="sng">
                <a:solidFill>
                  <a:srgbClr val="000000"/>
                </a:solidFill>
                <a:latin typeface="Calibri" charset="0"/>
              </a:rPr>
              <a:t>Languages</a:t>
            </a:r>
          </a:p>
        </p:txBody>
      </p:sp>
      <p:sp>
        <p:nvSpPr>
          <p:cNvPr id="55325" name="TextBox 29"/>
          <p:cNvSpPr txBox="1">
            <a:spLocks noChangeArrowheads="1"/>
          </p:cNvSpPr>
          <p:nvPr/>
        </p:nvSpPr>
        <p:spPr bwMode="auto">
          <a:xfrm>
            <a:off x="8854282" y="1206500"/>
            <a:ext cx="14390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b="1" u="sng">
                <a:solidFill>
                  <a:srgbClr val="000000"/>
                </a:solidFill>
                <a:latin typeface="Calibri" charset="0"/>
              </a:rPr>
              <a:t>DevOps</a:t>
            </a:r>
          </a:p>
        </p:txBody>
      </p:sp>
      <p:pic>
        <p:nvPicPr>
          <p:cNvPr id="55326" name="Picture 8" descr="mage result for ELK stack"/>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63269" y="2417763"/>
            <a:ext cx="3057525" cy="572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27" name="Picture 4" descr="amalgam8"/>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33975" y="1486694"/>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28" name="TextBox 33"/>
          <p:cNvSpPr txBox="1">
            <a:spLocks noChangeArrowheads="1"/>
          </p:cNvSpPr>
          <p:nvPr/>
        </p:nvSpPr>
        <p:spPr bwMode="auto">
          <a:xfrm>
            <a:off x="4884738" y="1945482"/>
            <a:ext cx="917196"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9" tIns="45719" rIns="91419" bIns="45719">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200">
                <a:solidFill>
                  <a:srgbClr val="000000"/>
                </a:solidFill>
                <a:latin typeface="Arial" charset="0"/>
                <a:ea typeface="Arial" charset="0"/>
                <a:cs typeface="Arial" charset="0"/>
              </a:rPr>
              <a:t>Amalgam8</a:t>
            </a:r>
          </a:p>
        </p:txBody>
      </p:sp>
      <p:pic>
        <p:nvPicPr>
          <p:cNvPr id="55329" name="Picture 34"/>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20801" y="3984625"/>
            <a:ext cx="1107746" cy="276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0" name="Picture 36"/>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343025" y="4884906"/>
            <a:ext cx="894987" cy="263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1" name="Picture 38"/>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51363" y="3241675"/>
            <a:ext cx="1338263"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2" name="Picture 39"/>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15819" y="3244850"/>
            <a:ext cx="1325563"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3" name="Picture 40"/>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241382" y="3229769"/>
            <a:ext cx="1276350" cy="396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4" name="Picture 41"/>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563269" y="3984625"/>
            <a:ext cx="902494" cy="438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5" name="Picture 44"/>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962944" y="1842294"/>
            <a:ext cx="1127919" cy="310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6" name="Picture 45"/>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394619" y="1562100"/>
            <a:ext cx="319088"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7" name="Picture 46"/>
          <p:cNvPicPr>
            <a:picLocks noChangeAspect="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888538" y="3063875"/>
            <a:ext cx="799307"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8" name="Picture 47"/>
          <p:cNvPicPr>
            <a:picLocks noChangeAspect="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096500" y="2051844"/>
            <a:ext cx="581025" cy="59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39" name="Picture 49"/>
          <p:cNvPicPr>
            <a:picLocks noChangeAspect="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9882188" y="3348832"/>
            <a:ext cx="369888" cy="408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40" name="TextBox 51"/>
          <p:cNvSpPr txBox="1">
            <a:spLocks noChangeArrowheads="1"/>
          </p:cNvSpPr>
          <p:nvPr/>
        </p:nvSpPr>
        <p:spPr bwMode="auto">
          <a:xfrm>
            <a:off x="8985250" y="2118519"/>
            <a:ext cx="105330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Source</a:t>
            </a:r>
            <a:br>
              <a:rPr lang="en-US" altLang="x-none" sz="1800">
                <a:solidFill>
                  <a:srgbClr val="000000"/>
                </a:solidFill>
                <a:latin typeface="Calibri" charset="0"/>
              </a:rPr>
            </a:br>
            <a:r>
              <a:rPr lang="en-US" altLang="x-none" sz="1800">
                <a:solidFill>
                  <a:srgbClr val="000000"/>
                </a:solidFill>
                <a:latin typeface="Calibri" charset="0"/>
              </a:rPr>
              <a:t>Control</a:t>
            </a:r>
          </a:p>
        </p:txBody>
      </p:sp>
      <p:sp>
        <p:nvSpPr>
          <p:cNvPr id="55341" name="TextBox 52"/>
          <p:cNvSpPr txBox="1">
            <a:spLocks noChangeArrowheads="1"/>
          </p:cNvSpPr>
          <p:nvPr/>
        </p:nvSpPr>
        <p:spPr bwMode="auto">
          <a:xfrm>
            <a:off x="10056019" y="2667794"/>
            <a:ext cx="72945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a:solidFill>
                  <a:srgbClr val="000000"/>
                </a:solidFill>
                <a:latin typeface="Calibri" charset="0"/>
              </a:rPr>
              <a:t>GitHub</a:t>
            </a:r>
          </a:p>
        </p:txBody>
      </p:sp>
      <p:sp>
        <p:nvSpPr>
          <p:cNvPr id="55342" name="TextBox 53"/>
          <p:cNvSpPr txBox="1">
            <a:spLocks noChangeArrowheads="1"/>
          </p:cNvSpPr>
          <p:nvPr/>
        </p:nvSpPr>
        <p:spPr bwMode="auto">
          <a:xfrm>
            <a:off x="8998744" y="4718050"/>
            <a:ext cx="125968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CI/CID</a:t>
            </a:r>
          </a:p>
        </p:txBody>
      </p:sp>
      <p:sp>
        <p:nvSpPr>
          <p:cNvPr id="55343" name="TextBox 54"/>
          <p:cNvSpPr txBox="1">
            <a:spLocks noChangeArrowheads="1"/>
          </p:cNvSpPr>
          <p:nvPr/>
        </p:nvSpPr>
        <p:spPr bwMode="auto">
          <a:xfrm>
            <a:off x="9985375" y="5277644"/>
            <a:ext cx="72945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a:solidFill>
                  <a:srgbClr val="000000"/>
                </a:solidFill>
                <a:latin typeface="Calibri" charset="0"/>
              </a:rPr>
              <a:t>Pipeline</a:t>
            </a:r>
          </a:p>
        </p:txBody>
      </p:sp>
      <p:sp>
        <p:nvSpPr>
          <p:cNvPr id="55344" name="TextBox 55"/>
          <p:cNvSpPr txBox="1">
            <a:spLocks noChangeArrowheads="1"/>
          </p:cNvSpPr>
          <p:nvPr/>
        </p:nvSpPr>
        <p:spPr bwMode="auto">
          <a:xfrm>
            <a:off x="8972550" y="3287713"/>
            <a:ext cx="8723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Build</a:t>
            </a:r>
          </a:p>
        </p:txBody>
      </p:sp>
      <p:sp>
        <p:nvSpPr>
          <p:cNvPr id="55345" name="TextBox 56"/>
          <p:cNvSpPr txBox="1">
            <a:spLocks noChangeArrowheads="1"/>
          </p:cNvSpPr>
          <p:nvPr/>
        </p:nvSpPr>
        <p:spPr bwMode="auto">
          <a:xfrm>
            <a:off x="3454400" y="1656557"/>
            <a:ext cx="127238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Routing/</a:t>
            </a:r>
            <a:br>
              <a:rPr lang="en-US" altLang="x-none" sz="1600">
                <a:solidFill>
                  <a:srgbClr val="000000"/>
                </a:solidFill>
                <a:latin typeface="Calibri" charset="0"/>
              </a:rPr>
            </a:br>
            <a:r>
              <a:rPr lang="en-US" altLang="x-none" sz="1600">
                <a:solidFill>
                  <a:srgbClr val="000000"/>
                </a:solidFill>
                <a:latin typeface="Calibri" charset="0"/>
              </a:rPr>
              <a:t>Discovery</a:t>
            </a:r>
          </a:p>
        </p:txBody>
      </p:sp>
      <p:sp>
        <p:nvSpPr>
          <p:cNvPr id="55346" name="TextBox 57"/>
          <p:cNvSpPr txBox="1">
            <a:spLocks noChangeArrowheads="1"/>
          </p:cNvSpPr>
          <p:nvPr/>
        </p:nvSpPr>
        <p:spPr bwMode="auto">
          <a:xfrm>
            <a:off x="3458369" y="2413000"/>
            <a:ext cx="127238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Log/</a:t>
            </a:r>
            <a:br>
              <a:rPr lang="en-US" altLang="x-none" sz="1600">
                <a:solidFill>
                  <a:srgbClr val="000000"/>
                </a:solidFill>
                <a:latin typeface="Calibri" charset="0"/>
              </a:rPr>
            </a:br>
            <a:r>
              <a:rPr lang="en-US" altLang="x-none" sz="1600">
                <a:solidFill>
                  <a:srgbClr val="000000"/>
                </a:solidFill>
                <a:latin typeface="Calibri" charset="0"/>
              </a:rPr>
              <a:t>Analytics</a:t>
            </a:r>
          </a:p>
        </p:txBody>
      </p:sp>
      <p:sp>
        <p:nvSpPr>
          <p:cNvPr id="55347" name="TextBox 58"/>
          <p:cNvSpPr txBox="1">
            <a:spLocks noChangeArrowheads="1"/>
          </p:cNvSpPr>
          <p:nvPr/>
        </p:nvSpPr>
        <p:spPr bwMode="auto">
          <a:xfrm>
            <a:off x="3383757" y="3238500"/>
            <a:ext cx="12731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Monitoring</a:t>
            </a:r>
          </a:p>
        </p:txBody>
      </p:sp>
      <p:sp>
        <p:nvSpPr>
          <p:cNvPr id="55348" name="TextBox 59"/>
          <p:cNvSpPr txBox="1">
            <a:spLocks noChangeArrowheads="1"/>
          </p:cNvSpPr>
          <p:nvPr/>
        </p:nvSpPr>
        <p:spPr bwMode="auto">
          <a:xfrm>
            <a:off x="3395663" y="3979863"/>
            <a:ext cx="12731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Messaging</a:t>
            </a:r>
          </a:p>
        </p:txBody>
      </p:sp>
      <p:sp>
        <p:nvSpPr>
          <p:cNvPr id="55349" name="TextBox 60"/>
          <p:cNvSpPr txBox="1">
            <a:spLocks noChangeArrowheads="1"/>
          </p:cNvSpPr>
          <p:nvPr/>
        </p:nvSpPr>
        <p:spPr bwMode="auto">
          <a:xfrm>
            <a:off x="3417888" y="4612482"/>
            <a:ext cx="114538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Security</a:t>
            </a:r>
          </a:p>
        </p:txBody>
      </p:sp>
      <p:pic>
        <p:nvPicPr>
          <p:cNvPr id="55350" name="Picture 2"/>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642769" y="5085557"/>
            <a:ext cx="1901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51" name="TextBox 6"/>
          <p:cNvSpPr txBox="1">
            <a:spLocks noChangeArrowheads="1"/>
          </p:cNvSpPr>
          <p:nvPr/>
        </p:nvSpPr>
        <p:spPr bwMode="auto">
          <a:xfrm>
            <a:off x="3417888" y="5125244"/>
            <a:ext cx="10937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600">
                <a:solidFill>
                  <a:srgbClr val="000000"/>
                </a:solidFill>
                <a:latin typeface="Calibri" charset="0"/>
              </a:rPr>
              <a:t>Config</a:t>
            </a:r>
            <a:endParaRPr lang="en-US" altLang="x-none" sz="1600" dirty="0">
              <a:solidFill>
                <a:srgbClr val="000000"/>
              </a:solidFill>
              <a:latin typeface="Calibri" charset="0"/>
            </a:endParaRPr>
          </a:p>
        </p:txBody>
      </p:sp>
      <p:pic>
        <p:nvPicPr>
          <p:cNvPr id="55352" name="Picture 7"/>
          <p:cNvPicPr>
            <a:picLocks noChangeAspect="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9768682" y="4030663"/>
            <a:ext cx="908844" cy="357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53" name="TextBox 61"/>
          <p:cNvSpPr txBox="1">
            <a:spLocks noChangeArrowheads="1"/>
          </p:cNvSpPr>
          <p:nvPr/>
        </p:nvSpPr>
        <p:spPr bwMode="auto">
          <a:xfrm>
            <a:off x="8966200" y="4014788"/>
            <a:ext cx="8723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a:solidFill>
                  <a:srgbClr val="000000"/>
                </a:solidFill>
                <a:latin typeface="Calibri" charset="0"/>
              </a:rPr>
              <a:t>Test</a:t>
            </a:r>
          </a:p>
        </p:txBody>
      </p:sp>
      <p:pic>
        <p:nvPicPr>
          <p:cNvPr id="55354" name="Picture 5"/>
          <p:cNvPicPr>
            <a:picLocks noChangeAspect="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96725" y="1325686"/>
            <a:ext cx="1021007" cy="256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55" name="TextBox 62"/>
          <p:cNvSpPr txBox="1">
            <a:spLocks noChangeArrowheads="1"/>
          </p:cNvSpPr>
          <p:nvPr/>
        </p:nvSpPr>
        <p:spPr bwMode="auto">
          <a:xfrm>
            <a:off x="1276350" y="2628107"/>
            <a:ext cx="13477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b="1" u="sng">
                <a:solidFill>
                  <a:srgbClr val="000000"/>
                </a:solidFill>
                <a:latin typeface="Calibri" charset="0"/>
              </a:rPr>
              <a:t>Frameworks</a:t>
            </a:r>
          </a:p>
        </p:txBody>
      </p:sp>
      <p:pic>
        <p:nvPicPr>
          <p:cNvPr id="55356" name="Picture 8"/>
          <p:cNvPicPr>
            <a:picLocks noChangeAspect="1"/>
          </p:cNvPicPr>
          <p:nvPr/>
        </p:nvPicPr>
        <p:blipFill>
          <a:blip r:embed="rId24">
            <a:extLst>
              <a:ext uri="{28A0092B-C50C-407E-A947-70E740481C1C}">
                <a14:useLocalDpi xmlns:a14="http://schemas.microsoft.com/office/drawing/2010/main"/>
              </a:ext>
            </a:extLst>
          </a:blip>
          <a:srcRect/>
          <a:stretch>
            <a:fillRect/>
          </a:stretch>
        </p:blipFill>
        <p:spPr bwMode="auto">
          <a:xfrm>
            <a:off x="1343025" y="4353348"/>
            <a:ext cx="985043" cy="316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57" name="Picture 10"/>
          <p:cNvPicPr>
            <a:picLocks noChangeAspect="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473575" y="5103019"/>
            <a:ext cx="1017588" cy="432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58" name="Picture 65"/>
          <p:cNvPicPr>
            <a:picLocks noChangeAspect="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4473575" y="4619625"/>
            <a:ext cx="343694"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59" name="Picture 16"/>
          <p:cNvPicPr>
            <a:picLocks noChangeAspect="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343025" y="2228850"/>
            <a:ext cx="996950"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60" name="TextBox 66"/>
          <p:cNvSpPr txBox="1">
            <a:spLocks noChangeArrowheads="1"/>
          </p:cNvSpPr>
          <p:nvPr/>
        </p:nvSpPr>
        <p:spPr bwMode="auto">
          <a:xfrm>
            <a:off x="1264444" y="3754438"/>
            <a:ext cx="143827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b="1">
                <a:solidFill>
                  <a:srgbClr val="000000"/>
                </a:solidFill>
                <a:latin typeface="Calibri" charset="0"/>
              </a:rPr>
              <a:t>Circuit Breaker</a:t>
            </a:r>
          </a:p>
        </p:txBody>
      </p:sp>
      <p:sp>
        <p:nvSpPr>
          <p:cNvPr id="55361" name="TextBox 67"/>
          <p:cNvSpPr txBox="1">
            <a:spLocks noChangeArrowheads="1"/>
          </p:cNvSpPr>
          <p:nvPr/>
        </p:nvSpPr>
        <p:spPr bwMode="auto">
          <a:xfrm>
            <a:off x="1298575" y="4669552"/>
            <a:ext cx="14390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b="1">
                <a:solidFill>
                  <a:srgbClr val="000000"/>
                </a:solidFill>
                <a:latin typeface="Calibri" charset="0"/>
              </a:rPr>
              <a:t>Tracing</a:t>
            </a:r>
          </a:p>
        </p:txBody>
      </p:sp>
      <p:sp>
        <p:nvSpPr>
          <p:cNvPr id="55362" name="TextBox 68"/>
          <p:cNvSpPr txBox="1">
            <a:spLocks noChangeArrowheads="1"/>
          </p:cNvSpPr>
          <p:nvPr/>
        </p:nvSpPr>
        <p:spPr bwMode="auto">
          <a:xfrm>
            <a:off x="1729582" y="1581150"/>
            <a:ext cx="508430"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9" tIns="45719" rIns="91419" bIns="45719">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200">
                <a:solidFill>
                  <a:srgbClr val="000000"/>
                </a:solidFill>
                <a:latin typeface="Arial" charset="0"/>
                <a:ea typeface="Arial" charset="0"/>
                <a:cs typeface="Arial" charset="0"/>
              </a:rPr>
              <a:t>Java</a:t>
            </a:r>
          </a:p>
        </p:txBody>
      </p:sp>
      <p:pic>
        <p:nvPicPr>
          <p:cNvPr id="55363" name="Picture 37"/>
          <p:cNvPicPr>
            <a:picLocks noChangeAspect="1"/>
          </p:cNvPicPr>
          <p:nvPr/>
        </p:nvPicPr>
        <p:blipFill>
          <a:blip r:embed="rId28">
            <a:extLst>
              <a:ext uri="{28A0092B-C50C-407E-A947-70E740481C1C}">
                <a14:useLocalDpi xmlns:a14="http://schemas.microsoft.com/office/drawing/2010/main"/>
              </a:ext>
            </a:extLst>
          </a:blip>
          <a:srcRect/>
          <a:stretch>
            <a:fillRect/>
          </a:stretch>
        </p:blipFill>
        <p:spPr bwMode="auto">
          <a:xfrm>
            <a:off x="11092657" y="5915025"/>
            <a:ext cx="530225" cy="394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64" name="TextBox 69"/>
          <p:cNvSpPr txBox="1">
            <a:spLocks noChangeArrowheads="1"/>
          </p:cNvSpPr>
          <p:nvPr/>
        </p:nvSpPr>
        <p:spPr bwMode="auto">
          <a:xfrm>
            <a:off x="9331325" y="5933282"/>
            <a:ext cx="14382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b="1">
                <a:solidFill>
                  <a:srgbClr val="000000"/>
                </a:solidFill>
                <a:latin typeface="Calibri" charset="0"/>
              </a:rPr>
              <a:t>Alternative Strategy: OpenWhisk and CF</a:t>
            </a:r>
          </a:p>
        </p:txBody>
      </p:sp>
      <p:sp>
        <p:nvSpPr>
          <p:cNvPr id="55365" name="TextBox 70"/>
          <p:cNvSpPr txBox="1">
            <a:spLocks noChangeArrowheads="1"/>
          </p:cNvSpPr>
          <p:nvPr/>
        </p:nvSpPr>
        <p:spPr bwMode="auto">
          <a:xfrm>
            <a:off x="1304925" y="3419475"/>
            <a:ext cx="14390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800" b="1" u="sng">
                <a:solidFill>
                  <a:srgbClr val="000000"/>
                </a:solidFill>
                <a:latin typeface="Calibri" charset="0"/>
              </a:rPr>
              <a:t>Key Libraries</a:t>
            </a:r>
          </a:p>
        </p:txBody>
      </p:sp>
      <p:sp>
        <p:nvSpPr>
          <p:cNvPr id="55366" name="TextBox 71"/>
          <p:cNvSpPr txBox="1">
            <a:spLocks noChangeArrowheads="1"/>
          </p:cNvSpPr>
          <p:nvPr/>
        </p:nvSpPr>
        <p:spPr bwMode="auto">
          <a:xfrm>
            <a:off x="1331913" y="3006725"/>
            <a:ext cx="17724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b="1">
                <a:solidFill>
                  <a:srgbClr val="000000"/>
                </a:solidFill>
                <a:latin typeface="Calibri" charset="0"/>
              </a:rPr>
              <a:t>Strongloop, Express, Kitura, Microprfile, Spring</a:t>
            </a:r>
          </a:p>
        </p:txBody>
      </p:sp>
      <p:pic>
        <p:nvPicPr>
          <p:cNvPr id="55367" name="Picture 50"/>
          <p:cNvPicPr>
            <a:picLocks noChangeAspect="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10675938" y="5959475"/>
            <a:ext cx="398463" cy="404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68" name="Picture 72"/>
          <p:cNvPicPr>
            <a:picLocks noChangeAspect="1"/>
          </p:cNvPicPr>
          <p:nvPr/>
        </p:nvPicPr>
        <p:blipFill>
          <a:blip r:embed="rId30">
            <a:extLst>
              <a:ext uri="{28A0092B-C50C-407E-A947-70E740481C1C}">
                <a14:useLocalDpi xmlns:a14="http://schemas.microsoft.com/office/drawing/2010/main"/>
              </a:ext>
            </a:extLst>
          </a:blip>
          <a:srcRect/>
          <a:stretch>
            <a:fillRect/>
          </a:stretch>
        </p:blipFill>
        <p:spPr bwMode="auto">
          <a:xfrm>
            <a:off x="9948863" y="4686300"/>
            <a:ext cx="6350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 name="Rectangle 5"/>
          <p:cNvSpPr>
            <a:spLocks/>
          </p:cNvSpPr>
          <p:nvPr/>
        </p:nvSpPr>
        <p:spPr bwMode="auto">
          <a:xfrm>
            <a:off x="438150" y="71060"/>
            <a:ext cx="11240294" cy="379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0" tIns="0" rIns="0" bIns="0"/>
          <a:lstStyle/>
          <a:p>
            <a:pPr algn="ctr" eaLnBrk="1">
              <a:defRPr/>
            </a:pPr>
            <a:r>
              <a:rPr lang="en-US" altLang="en-US" sz="2800" b="1" dirty="0">
                <a:solidFill>
                  <a:srgbClr val="003360"/>
                </a:solidFill>
                <a:latin typeface="Helvetica Neue Thin" charset="0"/>
                <a:ea typeface="Helvetica Neue Thin" charset="0"/>
                <a:cs typeface="Helvetica Neue Thin" charset="0"/>
                <a:sym typeface="Helvetica Neue for IBM" charset="0"/>
              </a:rPr>
              <a:t>Development</a:t>
            </a:r>
            <a:r>
              <a:rPr lang="en-US" altLang="en-US" sz="2800" dirty="0">
                <a:solidFill>
                  <a:srgbClr val="003360"/>
                </a:solidFill>
                <a:latin typeface="Helvetica Neue Thin" charset="0"/>
                <a:ea typeface="Helvetica Neue Thin" charset="0"/>
                <a:cs typeface="Helvetica Neue Thin" charset="0"/>
                <a:sym typeface="Helvetica Neue for IBM" charset="0"/>
              </a:rPr>
              <a:t> Stack Example</a:t>
            </a:r>
          </a:p>
        </p:txBody>
      </p:sp>
      <p:sp>
        <p:nvSpPr>
          <p:cNvPr id="68" name="TextBox 33"/>
          <p:cNvSpPr txBox="1">
            <a:spLocks noChangeArrowheads="1"/>
          </p:cNvSpPr>
          <p:nvPr/>
        </p:nvSpPr>
        <p:spPr bwMode="auto">
          <a:xfrm>
            <a:off x="7705102" y="1562100"/>
            <a:ext cx="670334"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9" tIns="45719" rIns="91419" bIns="45719">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200" dirty="0">
                <a:solidFill>
                  <a:srgbClr val="000000"/>
                </a:solidFill>
                <a:latin typeface="Arial" charset="0"/>
                <a:ea typeface="Arial" charset="0"/>
                <a:cs typeface="Arial" charset="0"/>
              </a:rPr>
              <a:t>Eureka</a:t>
            </a:r>
          </a:p>
        </p:txBody>
      </p:sp>
      <p:sp>
        <p:nvSpPr>
          <p:cNvPr id="69" name="TextBox 33"/>
          <p:cNvSpPr txBox="1">
            <a:spLocks noChangeArrowheads="1"/>
          </p:cNvSpPr>
          <p:nvPr/>
        </p:nvSpPr>
        <p:spPr bwMode="auto">
          <a:xfrm>
            <a:off x="7691438" y="1799817"/>
            <a:ext cx="48278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9" tIns="45719" rIns="91419" bIns="45719">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200" dirty="0" err="1">
                <a:solidFill>
                  <a:srgbClr val="000000"/>
                </a:solidFill>
                <a:latin typeface="Arial" charset="0"/>
                <a:ea typeface="Arial" charset="0"/>
                <a:cs typeface="Arial" charset="0"/>
              </a:rPr>
              <a:t>Zuul</a:t>
            </a:r>
            <a:endParaRPr lang="en-US" altLang="x-none" sz="1200" dirty="0">
              <a:solidFill>
                <a:srgbClr val="000000"/>
              </a:solidFill>
              <a:latin typeface="Arial" charset="0"/>
              <a:ea typeface="Arial" charset="0"/>
              <a:cs typeface="Arial" charset="0"/>
            </a:endParaRPr>
          </a:p>
        </p:txBody>
      </p:sp>
      <p:sp>
        <p:nvSpPr>
          <p:cNvPr id="71" name="TextBox 67"/>
          <p:cNvSpPr txBox="1">
            <a:spLocks noChangeArrowheads="1"/>
          </p:cNvSpPr>
          <p:nvPr/>
        </p:nvSpPr>
        <p:spPr bwMode="auto">
          <a:xfrm>
            <a:off x="1320801" y="5117419"/>
            <a:ext cx="14390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955675">
              <a:defRPr sz="5000">
                <a:solidFill>
                  <a:srgbClr val="FFFFFF"/>
                </a:solidFill>
                <a:latin typeface="Helvetica Light" charset="0"/>
                <a:ea typeface="Helvetica Light" charset="0"/>
                <a:cs typeface="Helvetica Light" charset="0"/>
                <a:sym typeface="Helvetica Light" charset="0"/>
              </a:defRPr>
            </a:lvl1pPr>
            <a:lvl2pPr defTabSz="955675">
              <a:defRPr sz="5000">
                <a:solidFill>
                  <a:srgbClr val="FFFFFF"/>
                </a:solidFill>
                <a:latin typeface="Helvetica Light" charset="0"/>
                <a:ea typeface="Helvetica Light" charset="0"/>
                <a:cs typeface="Helvetica Light" charset="0"/>
                <a:sym typeface="Helvetica Light" charset="0"/>
              </a:defRPr>
            </a:lvl2pPr>
            <a:lvl3pPr defTabSz="955675">
              <a:defRPr sz="5000">
                <a:solidFill>
                  <a:srgbClr val="FFFFFF"/>
                </a:solidFill>
                <a:latin typeface="Helvetica Light" charset="0"/>
                <a:ea typeface="Helvetica Light" charset="0"/>
                <a:cs typeface="Helvetica Light" charset="0"/>
                <a:sym typeface="Helvetica Light" charset="0"/>
              </a:defRPr>
            </a:lvl3pPr>
            <a:lvl4pPr defTabSz="955675">
              <a:defRPr sz="5000">
                <a:solidFill>
                  <a:srgbClr val="FFFFFF"/>
                </a:solidFill>
                <a:latin typeface="Helvetica Light" charset="0"/>
                <a:ea typeface="Helvetica Light" charset="0"/>
                <a:cs typeface="Helvetica Light" charset="0"/>
                <a:sym typeface="Helvetica Light" charset="0"/>
              </a:defRPr>
            </a:lvl4pPr>
            <a:lvl5pPr defTabSz="955675">
              <a:defRPr sz="5000">
                <a:solidFill>
                  <a:srgbClr val="FFFFFF"/>
                </a:solidFill>
                <a:latin typeface="Helvetica Light" charset="0"/>
                <a:ea typeface="Helvetica Light" charset="0"/>
                <a:cs typeface="Helvetica Light" charset="0"/>
                <a:sym typeface="Helvetica Light" charset="0"/>
              </a:defRPr>
            </a:lvl5pPr>
            <a:lvl6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955675"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hangingPunct="1"/>
            <a:r>
              <a:rPr lang="en-US" altLang="x-none" sz="1000" b="1" dirty="0">
                <a:solidFill>
                  <a:srgbClr val="000000"/>
                </a:solidFill>
                <a:latin typeface="Calibri" charset="0"/>
              </a:rPr>
              <a:t>Testing</a:t>
            </a:r>
          </a:p>
        </p:txBody>
      </p:sp>
      <p:pic>
        <p:nvPicPr>
          <p:cNvPr id="2" name="Picture 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875320" y="5265381"/>
            <a:ext cx="431237" cy="308927"/>
          </a:xfrm>
          <a:prstGeom prst="rect">
            <a:avLst/>
          </a:prstGeom>
        </p:spPr>
      </p:pic>
      <p:sp>
        <p:nvSpPr>
          <p:cNvPr id="72"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3" name="Slide Number Placeholder 2"/>
          <p:cNvSpPr>
            <a:spLocks noGrp="1"/>
          </p:cNvSpPr>
          <p:nvPr>
            <p:ph type="sldNum" sz="quarter" idx="12"/>
          </p:nvPr>
        </p:nvSpPr>
        <p:spPr>
          <a:xfrm>
            <a:off x="10234550" y="6555004"/>
            <a:ext cx="351183" cy="241299"/>
          </a:xfrm>
        </p:spPr>
        <p:txBody>
          <a:bodyPr/>
          <a:lstStyle/>
          <a:p>
            <a:fld id="{3142C399-BC12-6248-964D-20B3CD3EB2E2}" type="slidenum">
              <a:rPr lang="en-US" sz="800" smtClean="0">
                <a:solidFill>
                  <a:schemeClr val="tx1"/>
                </a:solidFill>
              </a:rPr>
              <a:t>40</a:t>
            </a:fld>
            <a:endParaRPr lang="en-US" sz="800" dirty="0">
              <a:solidFill>
                <a:schemeClr val="tx1"/>
              </a:solidFill>
            </a:endParaRPr>
          </a:p>
        </p:txBody>
      </p:sp>
    </p:spTree>
    <p:extLst>
      <p:ext uri="{BB962C8B-B14F-4D97-AF65-F5344CB8AC3E}">
        <p14:creationId xmlns:p14="http://schemas.microsoft.com/office/powerpoint/2010/main" val="1801547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97" y="0"/>
            <a:ext cx="11798833" cy="460800"/>
          </a:xfrm>
        </p:spPr>
        <p:txBody>
          <a:bodyPr>
            <a:noAutofit/>
          </a:bodyPr>
          <a:lstStyle/>
          <a:p>
            <a:r>
              <a:rPr lang="en-US" b="1" dirty="0"/>
              <a:t>Twelve</a:t>
            </a:r>
            <a:r>
              <a:rPr lang="en-US" dirty="0"/>
              <a:t> factor applications</a:t>
            </a:r>
          </a:p>
        </p:txBody>
      </p:sp>
      <p:sp>
        <p:nvSpPr>
          <p:cNvPr id="3" name="Content Placeholder 2"/>
          <p:cNvSpPr>
            <a:spLocks noGrp="1"/>
          </p:cNvSpPr>
          <p:nvPr>
            <p:ph idx="1"/>
          </p:nvPr>
        </p:nvSpPr>
        <p:spPr/>
        <p:txBody>
          <a:bodyPr>
            <a:normAutofit/>
          </a:bodyPr>
          <a:lstStyle/>
          <a:p>
            <a:pPr>
              <a:buFont typeface="Wingdings" charset="2"/>
              <a:buChar char="§"/>
            </a:pPr>
            <a:r>
              <a:rPr lang="en-US" sz="2400" dirty="0"/>
              <a:t>“</a:t>
            </a:r>
            <a:r>
              <a:rPr lang="en-US" sz="2400" kern="1200" dirty="0"/>
              <a:t>a methodology for building software-as-a-service applications”</a:t>
            </a:r>
          </a:p>
          <a:p>
            <a:pPr lvl="1">
              <a:buFont typeface="Arial" charset="0"/>
              <a:buChar char="•"/>
            </a:pPr>
            <a:r>
              <a:rPr lang="en-US" sz="2000" dirty="0"/>
              <a:t>Created by the developers at </a:t>
            </a:r>
            <a:r>
              <a:rPr lang="en-US" sz="2000" dirty="0" err="1"/>
              <a:t>Heroku</a:t>
            </a:r>
            <a:endParaRPr lang="en-US" sz="2000" dirty="0"/>
          </a:p>
          <a:p>
            <a:endParaRPr lang="en-US" sz="2400" dirty="0"/>
          </a:p>
          <a:p>
            <a:pPr>
              <a:buFont typeface="Wingdings" charset="2"/>
              <a:buChar char="§"/>
            </a:pPr>
            <a:r>
              <a:rPr lang="en-US" sz="2400" dirty="0"/>
              <a:t>The Twelve Factors can be applied to applications</a:t>
            </a:r>
          </a:p>
          <a:p>
            <a:pPr lvl="1">
              <a:buFont typeface="Arial" charset="0"/>
              <a:buChar char="•"/>
            </a:pPr>
            <a:r>
              <a:rPr lang="en-US" sz="2000" dirty="0"/>
              <a:t>In any programming language</a:t>
            </a:r>
          </a:p>
          <a:p>
            <a:pPr lvl="1">
              <a:buFont typeface="Arial" charset="0"/>
              <a:buChar char="•"/>
            </a:pPr>
            <a:r>
              <a:rPr lang="en-US" sz="2000" dirty="0"/>
              <a:t>With any backing services (or cloud provider.. )</a:t>
            </a:r>
          </a:p>
          <a:p>
            <a:pPr lvl="1">
              <a:buFont typeface="Arial" charset="0"/>
              <a:buChar char="•"/>
            </a:pPr>
            <a:r>
              <a:rPr lang="en-US" sz="2000" dirty="0"/>
              <a:t>Ensuring resilient, fault-tolerant software</a:t>
            </a:r>
          </a:p>
          <a:p>
            <a:pPr lvl="1">
              <a:buFont typeface="Arial" charset="0"/>
              <a:buChar char="•"/>
            </a:pPr>
            <a:endParaRPr lang="en-US" sz="2400" dirty="0">
              <a:hlinkClick r:id="rId3"/>
            </a:endParaRPr>
          </a:p>
          <a:p>
            <a:pPr marL="0" indent="0">
              <a:buNone/>
            </a:pPr>
            <a:r>
              <a:rPr lang="en-US" sz="2400" dirty="0">
                <a:hlinkClick r:id="rId3"/>
              </a:rPr>
              <a:t>http://12factor.net/</a:t>
            </a:r>
            <a:endParaRPr lang="en-US" sz="2400" dirty="0"/>
          </a:p>
        </p:txBody>
      </p:sp>
      <p:sp>
        <p:nvSpPr>
          <p:cNvPr id="4"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5" name="Slide Number Placeholder 4"/>
          <p:cNvSpPr>
            <a:spLocks noGrp="1"/>
          </p:cNvSpPr>
          <p:nvPr>
            <p:ph type="sldNum" sz="quarter" idx="10"/>
          </p:nvPr>
        </p:nvSpPr>
        <p:spPr/>
        <p:txBody>
          <a:bodyPr/>
          <a:lstStyle/>
          <a:p>
            <a:pPr>
              <a:defRPr/>
            </a:pPr>
            <a:fld id="{11A68DD8-55F1-4DDB-A894-47428CF80362}" type="slidenum">
              <a:rPr lang="en-US" sz="800" smtClean="0">
                <a:solidFill>
                  <a:schemeClr val="tx1"/>
                </a:solidFill>
              </a:rPr>
              <a:pPr>
                <a:defRPr/>
              </a:pPr>
              <a:t>41</a:t>
            </a:fld>
            <a:endParaRPr lang="en-US" dirty="0">
              <a:solidFill>
                <a:schemeClr val="tx1"/>
              </a:solidFill>
            </a:endParaRPr>
          </a:p>
        </p:txBody>
      </p:sp>
    </p:spTree>
    <p:extLst>
      <p:ext uri="{BB962C8B-B14F-4D97-AF65-F5344CB8AC3E}">
        <p14:creationId xmlns:p14="http://schemas.microsoft.com/office/powerpoint/2010/main" val="1654004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79" y="17196"/>
            <a:ext cx="11798833" cy="460800"/>
          </a:xfrm>
        </p:spPr>
        <p:txBody>
          <a:bodyPr>
            <a:noAutofit/>
          </a:bodyPr>
          <a:lstStyle/>
          <a:p>
            <a:r>
              <a:rPr lang="en-US" sz="3200" b="1" dirty="0"/>
              <a:t>Twelve</a:t>
            </a:r>
            <a:r>
              <a:rPr lang="en-US" dirty="0"/>
              <a:t> factors</a:t>
            </a:r>
          </a:p>
        </p:txBody>
      </p:sp>
      <p:sp>
        <p:nvSpPr>
          <p:cNvPr id="3" name="Content Placeholder 2"/>
          <p:cNvSpPr>
            <a:spLocks noGrp="1"/>
          </p:cNvSpPr>
          <p:nvPr>
            <p:ph idx="1"/>
          </p:nvPr>
        </p:nvSpPr>
        <p:spPr>
          <a:xfrm>
            <a:off x="438913" y="1365504"/>
            <a:ext cx="11273367" cy="4457779"/>
          </a:xfrm>
        </p:spPr>
        <p:txBody>
          <a:bodyPr>
            <a:normAutofit/>
          </a:bodyPr>
          <a:lstStyle/>
          <a:p>
            <a:pPr marL="457200" indent="-457200">
              <a:buClr>
                <a:schemeClr val="accent2"/>
              </a:buClr>
              <a:buSzPct val="80000"/>
              <a:buFont typeface="+mj-lt"/>
              <a:buAutoNum type="arabicPeriod"/>
            </a:pPr>
            <a:r>
              <a:rPr lang="en-US" sz="3200" dirty="0"/>
              <a:t>Version controlled codebase</a:t>
            </a:r>
          </a:p>
          <a:p>
            <a:pPr lvl="2">
              <a:buClr>
                <a:schemeClr val="accent2"/>
              </a:buClr>
            </a:pPr>
            <a:r>
              <a:rPr lang="en-US" sz="2400" dirty="0"/>
              <a:t>One-to-one: codebase and deployed service</a:t>
            </a:r>
          </a:p>
          <a:p>
            <a:pPr lvl="2">
              <a:buClr>
                <a:schemeClr val="accent2"/>
              </a:buClr>
            </a:pPr>
            <a:r>
              <a:rPr lang="en-US" sz="2400" dirty="0"/>
              <a:t>Codebase is the same across deployments</a:t>
            </a:r>
          </a:p>
          <a:p>
            <a:pPr marL="457200" indent="-457200">
              <a:buClr>
                <a:schemeClr val="accent2"/>
              </a:buClr>
              <a:buSzPct val="80000"/>
              <a:buFont typeface="+mj-lt"/>
              <a:buAutoNum type="arabicPeriod"/>
            </a:pPr>
            <a:r>
              <a:rPr lang="en-US" sz="3200" dirty="0"/>
              <a:t>Explicit, isolated dependencies</a:t>
            </a:r>
          </a:p>
          <a:p>
            <a:pPr marL="457200" indent="-457200">
              <a:buClr>
                <a:schemeClr val="accent2"/>
              </a:buClr>
              <a:buSzPct val="80000"/>
              <a:buFont typeface="+mj-lt"/>
              <a:buAutoNum type="arabicPeriod"/>
            </a:pPr>
            <a:r>
              <a:rPr lang="en-US" sz="3200" dirty="0"/>
              <a:t>Configuration via environment</a:t>
            </a:r>
          </a:p>
          <a:p>
            <a:pPr marL="457200" indent="-457200">
              <a:buClr>
                <a:schemeClr val="accent2"/>
              </a:buClr>
              <a:buSzPct val="80000"/>
              <a:buFont typeface="+mj-lt"/>
              <a:buAutoNum type="arabicPeriod"/>
            </a:pPr>
            <a:r>
              <a:rPr lang="en-US" sz="3200" dirty="0"/>
              <a:t>Replaceable backing services </a:t>
            </a:r>
          </a:p>
        </p:txBody>
      </p:sp>
      <p:pic>
        <p:nvPicPr>
          <p:cNvPr id="4"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44415" y="1752390"/>
            <a:ext cx="2590863" cy="224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6" name="Slide Number Placeholder 5"/>
          <p:cNvSpPr>
            <a:spLocks noGrp="1"/>
          </p:cNvSpPr>
          <p:nvPr>
            <p:ph type="sldNum" sz="quarter" idx="10"/>
          </p:nvPr>
        </p:nvSpPr>
        <p:spPr/>
        <p:txBody>
          <a:bodyPr/>
          <a:lstStyle/>
          <a:p>
            <a:pPr>
              <a:defRPr/>
            </a:pPr>
            <a:fld id="{11A68DD8-55F1-4DDB-A894-47428CF80362}" type="slidenum">
              <a:rPr lang="en-US" sz="800" smtClean="0">
                <a:solidFill>
                  <a:schemeClr val="tx1"/>
                </a:solidFill>
              </a:rPr>
              <a:pPr>
                <a:defRPr/>
              </a:pPr>
              <a:t>42</a:t>
            </a:fld>
            <a:endParaRPr lang="en-US" dirty="0">
              <a:solidFill>
                <a:schemeClr val="tx1"/>
              </a:solidFill>
            </a:endParaRPr>
          </a:p>
        </p:txBody>
      </p:sp>
    </p:spTree>
    <p:extLst>
      <p:ext uri="{BB962C8B-B14F-4D97-AF65-F5344CB8AC3E}">
        <p14:creationId xmlns:p14="http://schemas.microsoft.com/office/powerpoint/2010/main" val="276275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Clr>
                <a:schemeClr val="accent2"/>
              </a:buClr>
              <a:buSzPct val="80000"/>
              <a:buFont typeface="+mj-lt"/>
              <a:buAutoNum type="arabicPeriod" startAt="5"/>
            </a:pPr>
            <a:r>
              <a:rPr lang="en-US" sz="3200" dirty="0"/>
              <a:t>Strictly separated stages</a:t>
            </a:r>
          </a:p>
          <a:p>
            <a:pPr lvl="2">
              <a:buClr>
                <a:schemeClr val="accent2"/>
              </a:buClr>
            </a:pPr>
            <a:r>
              <a:rPr lang="en-US" sz="2400" dirty="0"/>
              <a:t>Build, release, run</a:t>
            </a:r>
          </a:p>
          <a:p>
            <a:pPr marL="457200" indent="-457200">
              <a:buClr>
                <a:schemeClr val="accent2"/>
              </a:buClr>
              <a:buSzPct val="80000"/>
              <a:buFont typeface="+mj-lt"/>
              <a:buAutoNum type="arabicPeriod" startAt="5"/>
            </a:pPr>
            <a:r>
              <a:rPr lang="en-US" sz="3200" dirty="0"/>
              <a:t>App as one or more stateless processes</a:t>
            </a:r>
          </a:p>
          <a:p>
            <a:pPr lvl="2">
              <a:buClr>
                <a:schemeClr val="accent2"/>
              </a:buClr>
            </a:pPr>
            <a:r>
              <a:rPr lang="en-US" sz="2400" dirty="0"/>
              <a:t>No sticky sessions </a:t>
            </a:r>
            <a:r>
              <a:rPr lang="en-US" sz="2400" dirty="0">
                <a:sym typeface="Wingdings"/>
              </a:rPr>
              <a:t> </a:t>
            </a:r>
            <a:r>
              <a:rPr lang="en-US" sz="2400" dirty="0" err="1">
                <a:sym typeface="Wingdings"/>
              </a:rPr>
              <a:t>datastore</a:t>
            </a:r>
            <a:r>
              <a:rPr lang="en-US" sz="2400" dirty="0">
                <a:sym typeface="Wingdings"/>
              </a:rPr>
              <a:t> w/ time-expiration</a:t>
            </a:r>
            <a:endParaRPr lang="en-US" sz="2400" dirty="0"/>
          </a:p>
          <a:p>
            <a:pPr marL="514350" indent="-514350">
              <a:buClr>
                <a:schemeClr val="accent2"/>
              </a:buClr>
              <a:buSzPct val="80000"/>
              <a:buFont typeface="+mj-lt"/>
              <a:buAutoNum type="arabicPeriod" startAt="7"/>
            </a:pPr>
            <a:r>
              <a:rPr lang="en-US" sz="3200" dirty="0"/>
              <a:t>“Export services via port binding”</a:t>
            </a:r>
          </a:p>
          <a:p>
            <a:pPr lvl="2">
              <a:spcBef>
                <a:spcPts val="60"/>
              </a:spcBef>
              <a:buClr>
                <a:schemeClr val="accent2"/>
              </a:buClr>
            </a:pPr>
            <a:r>
              <a:rPr lang="en-US" sz="2400" dirty="0"/>
              <a:t>App is self contained, host/port provided by environment</a:t>
            </a:r>
          </a:p>
          <a:p>
            <a:pPr marL="514350" indent="-514350">
              <a:buClr>
                <a:schemeClr val="accent2"/>
              </a:buClr>
              <a:buSzPct val="80000"/>
              <a:buFont typeface="+mj-lt"/>
              <a:buAutoNum type="arabicPeriod" startAt="7"/>
            </a:pPr>
            <a:r>
              <a:rPr lang="en-US" sz="3200" dirty="0"/>
              <a:t>Concurrency: horizontal scaling -- add more processes</a:t>
            </a:r>
          </a:p>
          <a:p>
            <a:pPr lvl="2">
              <a:spcBef>
                <a:spcPts val="60"/>
              </a:spcBef>
              <a:buClr>
                <a:schemeClr val="accent2"/>
              </a:buClr>
            </a:pPr>
            <a:r>
              <a:rPr lang="en-US" sz="2400" dirty="0"/>
              <a:t>Consider the type of work: </a:t>
            </a:r>
            <a:br>
              <a:rPr lang="en-US" sz="2400" dirty="0"/>
            </a:br>
            <a:r>
              <a:rPr lang="en-US" sz="2400" dirty="0"/>
              <a:t>request-driven HTTP vs. long-running background task</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6932" y="550122"/>
            <a:ext cx="3994151" cy="1750861"/>
          </a:xfrm>
          <a:prstGeom prst="rect">
            <a:avLst/>
          </a:prstGeom>
        </p:spPr>
      </p:pic>
      <p:sp>
        <p:nvSpPr>
          <p:cNvPr id="6" name="Title 1"/>
          <p:cNvSpPr txBox="1">
            <a:spLocks/>
          </p:cNvSpPr>
          <p:nvPr/>
        </p:nvSpPr>
        <p:spPr>
          <a:xfrm>
            <a:off x="176179" y="17196"/>
            <a:ext cx="11798833" cy="460800"/>
          </a:xfrm>
          <a:prstGeom prst="rect">
            <a:avLst/>
          </a:prstGeom>
        </p:spPr>
        <p:txBody>
          <a:bodyPr vert="horz" lIns="91440" tIns="45720" rIns="91440" bIns="45720" rtlCol="0" anchor="ctr">
            <a:noAutofit/>
          </a:bodyPr>
          <a:lstStyle>
            <a:lvl1pPr marL="0" algn="ctr" defTabSz="914400" rtl="0" eaLnBrk="0" fontAlgn="base" latinLnBrk="0" hangingPunct="0">
              <a:lnSpc>
                <a:spcPct val="90000"/>
              </a:lnSpc>
              <a:spcBef>
                <a:spcPct val="0"/>
              </a:spcBef>
              <a:spcAft>
                <a:spcPct val="0"/>
              </a:spcAft>
              <a:defRPr lang="en-CA" sz="2800" b="0" i="0" kern="0">
                <a:solidFill>
                  <a:srgbClr val="003300"/>
                </a:solidFill>
                <a:latin typeface="Helvetica Neue Thin" charset="0"/>
                <a:ea typeface="Helvetica Neue Thin" charset="0"/>
                <a:cs typeface="Helvetica Neue Thin" charset="0"/>
              </a:defRPr>
            </a:lvl1pPr>
            <a:lvl2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2pPr>
            <a:lvl3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3pPr>
            <a:lvl4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4pPr>
            <a:lvl5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5pPr>
            <a:lvl6pPr marL="3429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6pPr>
            <a:lvl7pPr marL="6858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7pPr>
            <a:lvl8pPr marL="10287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8pPr>
            <a:lvl9pPr marL="13716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9pPr>
          </a:lstStyle>
          <a:p>
            <a:r>
              <a:rPr lang="en-US" sz="3200" b="1"/>
              <a:t>Twelve</a:t>
            </a:r>
            <a:r>
              <a:rPr lang="en-US"/>
              <a:t> factors</a:t>
            </a:r>
            <a:endParaRPr lang="en-US" dirty="0"/>
          </a:p>
        </p:txBody>
      </p:sp>
      <p:sp>
        <p:nvSpPr>
          <p:cNvPr id="7"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8" name="Slide Number Placeholder 7"/>
          <p:cNvSpPr>
            <a:spLocks noGrp="1"/>
          </p:cNvSpPr>
          <p:nvPr>
            <p:ph type="sldNum" sz="quarter" idx="10"/>
          </p:nvPr>
        </p:nvSpPr>
        <p:spPr/>
        <p:txBody>
          <a:bodyPr/>
          <a:lstStyle/>
          <a:p>
            <a:pPr>
              <a:defRPr/>
            </a:pPr>
            <a:fld id="{11A68DD8-55F1-4DDB-A894-47428CF80362}" type="slidenum">
              <a:rPr lang="en-US" sz="800" smtClean="0">
                <a:solidFill>
                  <a:schemeClr val="tx1"/>
                </a:solidFill>
              </a:rPr>
              <a:pPr>
                <a:defRPr/>
              </a:pPr>
              <a:t>43</a:t>
            </a:fld>
            <a:endParaRPr lang="en-US" dirty="0">
              <a:solidFill>
                <a:schemeClr val="tx1"/>
              </a:solidFill>
            </a:endParaRPr>
          </a:p>
        </p:txBody>
      </p:sp>
    </p:spTree>
    <p:extLst>
      <p:ext uri="{BB962C8B-B14F-4D97-AF65-F5344CB8AC3E}">
        <p14:creationId xmlns:p14="http://schemas.microsoft.com/office/powerpoint/2010/main" val="510364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Clr>
                <a:schemeClr val="accent2"/>
              </a:buClr>
              <a:buSzPct val="80000"/>
              <a:buFont typeface="+mj-lt"/>
              <a:buAutoNum type="arabicPeriod" startAt="9"/>
            </a:pPr>
            <a:r>
              <a:rPr lang="en-US" sz="3200" dirty="0"/>
              <a:t>Disposability: fast startup, graceful shutdown</a:t>
            </a:r>
          </a:p>
          <a:p>
            <a:pPr lvl="2">
              <a:spcBef>
                <a:spcPts val="60"/>
              </a:spcBef>
              <a:buClr>
                <a:schemeClr val="accent2"/>
              </a:buClr>
            </a:pPr>
            <a:r>
              <a:rPr lang="en-US" sz="2400" dirty="0"/>
              <a:t>e.g. use normal EE container lifecycle</a:t>
            </a:r>
          </a:p>
          <a:p>
            <a:pPr marL="514350" indent="-514350">
              <a:buClr>
                <a:schemeClr val="accent2"/>
              </a:buClr>
              <a:buSzPct val="80000"/>
              <a:buFont typeface="+mj-lt"/>
              <a:buAutoNum type="arabicPeriod" startAt="9"/>
            </a:pPr>
            <a:r>
              <a:rPr lang="en-US" sz="3200" dirty="0"/>
              <a:t>Environment parity: </a:t>
            </a:r>
            <a:r>
              <a:rPr lang="en-US" sz="3200" dirty="0" err="1"/>
              <a:t>dev</a:t>
            </a:r>
            <a:r>
              <a:rPr lang="en-US" sz="3200" dirty="0"/>
              <a:t> </a:t>
            </a:r>
            <a:r>
              <a:rPr lang="en-US" sz="3200" dirty="0">
                <a:sym typeface="Wingdings"/>
              </a:rPr>
              <a:t> test  production</a:t>
            </a:r>
          </a:p>
          <a:p>
            <a:pPr marL="514350" indent="-514350">
              <a:buClr>
                <a:schemeClr val="accent2"/>
              </a:buClr>
              <a:buSzPct val="80000"/>
              <a:buFont typeface="+mj-lt"/>
              <a:buAutoNum type="arabicPeriod" startAt="9"/>
            </a:pPr>
            <a:r>
              <a:rPr lang="en-US" sz="3200" dirty="0"/>
              <a:t>Logs as event streams</a:t>
            </a:r>
          </a:p>
          <a:p>
            <a:pPr marL="514350" indent="-514350">
              <a:buClr>
                <a:schemeClr val="accent2"/>
              </a:buClr>
              <a:buSzPct val="80000"/>
              <a:buFont typeface="+mj-lt"/>
              <a:buAutoNum type="arabicPeriod" startAt="9"/>
            </a:pPr>
            <a:r>
              <a:rPr lang="en-US" sz="3200" dirty="0"/>
              <a:t>One-off admin scripts packed with the application</a:t>
            </a:r>
          </a:p>
          <a:p>
            <a:pPr lvl="2">
              <a:spcBef>
                <a:spcPts val="60"/>
              </a:spcBef>
              <a:buClr>
                <a:schemeClr val="accent2"/>
              </a:buClr>
            </a:pPr>
            <a:r>
              <a:rPr lang="en-US" sz="2400" dirty="0"/>
              <a:t>Same configuration / Same environment</a:t>
            </a:r>
          </a:p>
        </p:txBody>
      </p:sp>
      <p:sp>
        <p:nvSpPr>
          <p:cNvPr id="4" name="Title 1"/>
          <p:cNvSpPr txBox="1">
            <a:spLocks/>
          </p:cNvSpPr>
          <p:nvPr/>
        </p:nvSpPr>
        <p:spPr>
          <a:xfrm>
            <a:off x="176179" y="17196"/>
            <a:ext cx="11798833" cy="460800"/>
          </a:xfrm>
          <a:prstGeom prst="rect">
            <a:avLst/>
          </a:prstGeom>
        </p:spPr>
        <p:txBody>
          <a:bodyPr vert="horz" lIns="91440" tIns="45720" rIns="91440" bIns="45720" rtlCol="0" anchor="ctr">
            <a:noAutofit/>
          </a:bodyPr>
          <a:lstStyle>
            <a:lvl1pPr marL="0" algn="ctr" defTabSz="914400" rtl="0" eaLnBrk="0" fontAlgn="base" latinLnBrk="0" hangingPunct="0">
              <a:lnSpc>
                <a:spcPct val="90000"/>
              </a:lnSpc>
              <a:spcBef>
                <a:spcPct val="0"/>
              </a:spcBef>
              <a:spcAft>
                <a:spcPct val="0"/>
              </a:spcAft>
              <a:defRPr lang="en-CA" sz="2800" b="0" i="0" kern="0">
                <a:solidFill>
                  <a:srgbClr val="003300"/>
                </a:solidFill>
                <a:latin typeface="Helvetica Neue Thin" charset="0"/>
                <a:ea typeface="Helvetica Neue Thin" charset="0"/>
                <a:cs typeface="Helvetica Neue Thin" charset="0"/>
              </a:defRPr>
            </a:lvl1pPr>
            <a:lvl2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2pPr>
            <a:lvl3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3pPr>
            <a:lvl4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4pPr>
            <a:lvl5pPr algn="l" rtl="0" eaLnBrk="0" fontAlgn="base" hangingPunct="0">
              <a:lnSpc>
                <a:spcPct val="90000"/>
              </a:lnSpc>
              <a:spcBef>
                <a:spcPct val="0"/>
              </a:spcBef>
              <a:spcAft>
                <a:spcPct val="0"/>
              </a:spcAft>
              <a:defRPr sz="1650" b="1">
                <a:solidFill>
                  <a:srgbClr val="003300"/>
                </a:solidFill>
                <a:latin typeface="Arial" charset="0"/>
                <a:ea typeface="MS PGothic" pitchFamily="34" charset="-128"/>
                <a:cs typeface="Arial" charset="0"/>
              </a:defRPr>
            </a:lvl5pPr>
            <a:lvl6pPr marL="3429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6pPr>
            <a:lvl7pPr marL="6858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7pPr>
            <a:lvl8pPr marL="10287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8pPr>
            <a:lvl9pPr marL="1371600" algn="l" rtl="0" eaLnBrk="1" fontAlgn="base" hangingPunct="1">
              <a:lnSpc>
                <a:spcPct val="90000"/>
              </a:lnSpc>
              <a:spcBef>
                <a:spcPct val="0"/>
              </a:spcBef>
              <a:spcAft>
                <a:spcPct val="0"/>
              </a:spcAft>
              <a:defRPr sz="1650" b="1">
                <a:solidFill>
                  <a:srgbClr val="003300"/>
                </a:solidFill>
                <a:latin typeface="Arial" charset="0"/>
                <a:ea typeface="ＭＳ Ｐゴシック" charset="0"/>
                <a:cs typeface="Arial" charset="0"/>
              </a:defRPr>
            </a:lvl9pPr>
          </a:lstStyle>
          <a:p>
            <a:r>
              <a:rPr lang="en-US" sz="3200" b="1"/>
              <a:t>Twelve</a:t>
            </a:r>
            <a:r>
              <a:rPr lang="en-US"/>
              <a:t> factors</a:t>
            </a:r>
            <a:endParaRPr lang="en-US" dirty="0"/>
          </a:p>
        </p:txBody>
      </p:sp>
      <p:sp>
        <p:nvSpPr>
          <p:cNvPr id="5"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7" name="Slide Number Placeholder 6"/>
          <p:cNvSpPr>
            <a:spLocks noGrp="1"/>
          </p:cNvSpPr>
          <p:nvPr>
            <p:ph type="sldNum" sz="quarter" idx="10"/>
          </p:nvPr>
        </p:nvSpPr>
        <p:spPr/>
        <p:txBody>
          <a:bodyPr/>
          <a:lstStyle/>
          <a:p>
            <a:pPr>
              <a:defRPr/>
            </a:pPr>
            <a:fld id="{11A68DD8-55F1-4DDB-A894-47428CF80362}" type="slidenum">
              <a:rPr lang="en-US" sz="800" smtClean="0">
                <a:solidFill>
                  <a:schemeClr val="tx1"/>
                </a:solidFill>
              </a:rPr>
              <a:pPr>
                <a:defRPr/>
              </a:pPr>
              <a:t>44</a:t>
            </a:fld>
            <a:endParaRPr lang="en-US" dirty="0">
              <a:solidFill>
                <a:schemeClr val="tx1"/>
              </a:solidFill>
            </a:endParaRPr>
          </a:p>
        </p:txBody>
      </p:sp>
    </p:spTree>
    <p:extLst>
      <p:ext uri="{BB962C8B-B14F-4D97-AF65-F5344CB8AC3E}">
        <p14:creationId xmlns:p14="http://schemas.microsoft.com/office/powerpoint/2010/main" val="646213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01149"/>
          </a:xfrm>
        </p:spPr>
        <p:txBody>
          <a:bodyPr>
            <a:normAutofit/>
          </a:bodyPr>
          <a:lstStyle/>
          <a:p>
            <a:r>
              <a:rPr lang="en-US" b="1" dirty="0"/>
              <a:t>Fallacies</a:t>
            </a:r>
            <a:r>
              <a:rPr lang="en-US" dirty="0"/>
              <a:t> of distributed computing</a:t>
            </a:r>
          </a:p>
        </p:txBody>
      </p:sp>
      <p:sp>
        <p:nvSpPr>
          <p:cNvPr id="3" name="Content Placeholder 2"/>
          <p:cNvSpPr>
            <a:spLocks noGrp="1"/>
          </p:cNvSpPr>
          <p:nvPr>
            <p:ph sz="half" idx="1"/>
          </p:nvPr>
        </p:nvSpPr>
        <p:spPr/>
        <p:txBody>
          <a:bodyPr/>
          <a:lstStyle/>
          <a:p>
            <a:pPr lvl="1"/>
            <a:r>
              <a:rPr lang="en-US" sz="2500" dirty="0"/>
              <a:t> The network is reliable</a:t>
            </a:r>
          </a:p>
          <a:p>
            <a:pPr lvl="1"/>
            <a:r>
              <a:rPr lang="en-US" sz="2500" dirty="0"/>
              <a:t> Latency is zero</a:t>
            </a:r>
          </a:p>
          <a:p>
            <a:pPr lvl="1"/>
            <a:r>
              <a:rPr lang="en-US" sz="2500" dirty="0"/>
              <a:t> Bandwidth is infinite</a:t>
            </a:r>
          </a:p>
          <a:p>
            <a:pPr lvl="1"/>
            <a:r>
              <a:rPr lang="en-US" sz="2500" dirty="0"/>
              <a:t> The network is secure</a:t>
            </a:r>
          </a:p>
        </p:txBody>
      </p:sp>
      <p:sp>
        <p:nvSpPr>
          <p:cNvPr id="4" name="Content Placeholder 3"/>
          <p:cNvSpPr>
            <a:spLocks noGrp="1"/>
          </p:cNvSpPr>
          <p:nvPr>
            <p:ph sz="half" idx="2"/>
          </p:nvPr>
        </p:nvSpPr>
        <p:spPr/>
        <p:txBody>
          <a:bodyPr/>
          <a:lstStyle/>
          <a:p>
            <a:pPr lvl="1"/>
            <a:r>
              <a:rPr lang="en-US" sz="2500" dirty="0"/>
              <a:t> Topology doesn’t change</a:t>
            </a:r>
          </a:p>
          <a:p>
            <a:pPr lvl="1"/>
            <a:r>
              <a:rPr lang="en-US" sz="2500" dirty="0"/>
              <a:t> There is one administrator</a:t>
            </a:r>
          </a:p>
          <a:p>
            <a:pPr lvl="1"/>
            <a:r>
              <a:rPr lang="en-US" sz="2500" dirty="0"/>
              <a:t> Transport cost is zero</a:t>
            </a:r>
          </a:p>
          <a:p>
            <a:pPr lvl="1"/>
            <a:r>
              <a:rPr lang="en-US" sz="2500" dirty="0"/>
              <a:t> The network is homogenous</a:t>
            </a:r>
          </a:p>
        </p:txBody>
      </p:sp>
      <p:sp>
        <p:nvSpPr>
          <p:cNvPr id="5" name="TextBox 4"/>
          <p:cNvSpPr txBox="1"/>
          <p:nvPr/>
        </p:nvSpPr>
        <p:spPr>
          <a:xfrm>
            <a:off x="2939669" y="4996072"/>
            <a:ext cx="6309484" cy="1015663"/>
          </a:xfrm>
          <a:prstGeom prst="rect">
            <a:avLst/>
          </a:prstGeom>
          <a:noFill/>
        </p:spPr>
        <p:txBody>
          <a:bodyPr wrap="none" rtlCol="0">
            <a:spAutoFit/>
          </a:bodyPr>
          <a:lstStyle/>
          <a:p>
            <a:pPr algn="ctr"/>
            <a:r>
              <a:rPr lang="en-US" sz="2800" dirty="0">
                <a:solidFill>
                  <a:schemeClr val="tx1">
                    <a:lumMod val="50000"/>
                    <a:lumOff val="50000"/>
                  </a:schemeClr>
                </a:solidFill>
                <a:latin typeface="Open Sans Regular" charset="0"/>
                <a:ea typeface="Open Sans Regular" charset="0"/>
                <a:cs typeface="Open Sans Regular" charset="0"/>
              </a:rPr>
              <a:t>-- L Peter Deutsch, 1994</a:t>
            </a:r>
          </a:p>
          <a:p>
            <a:pPr algn="ctr"/>
            <a:endParaRPr lang="en-US" sz="1600" dirty="0">
              <a:solidFill>
                <a:schemeClr val="tx1">
                  <a:lumMod val="50000"/>
                  <a:lumOff val="50000"/>
                </a:schemeClr>
              </a:solidFill>
              <a:latin typeface="Open Sans Regular" charset="0"/>
              <a:ea typeface="Open Sans Regular" charset="0"/>
              <a:cs typeface="Open Sans Regular" charset="0"/>
            </a:endParaRPr>
          </a:p>
          <a:p>
            <a:pPr algn="ctr"/>
            <a:r>
              <a:rPr lang="en-US" sz="1600" dirty="0">
                <a:solidFill>
                  <a:schemeClr val="tx1">
                    <a:lumMod val="50000"/>
                    <a:lumOff val="50000"/>
                  </a:schemeClr>
                </a:solidFill>
                <a:latin typeface="Open Sans Regular" charset="0"/>
                <a:ea typeface="Open Sans Regular" charset="0"/>
                <a:cs typeface="Open Sans Regular" charset="0"/>
              </a:rPr>
              <a:t>https://</a:t>
            </a:r>
            <a:r>
              <a:rPr lang="en-US" sz="1600" dirty="0" err="1">
                <a:solidFill>
                  <a:schemeClr val="tx1">
                    <a:lumMod val="50000"/>
                    <a:lumOff val="50000"/>
                  </a:schemeClr>
                </a:solidFill>
                <a:latin typeface="Open Sans Regular" charset="0"/>
                <a:ea typeface="Open Sans Regular" charset="0"/>
                <a:cs typeface="Open Sans Regular" charset="0"/>
              </a:rPr>
              <a:t>en.wikipedia.org</a:t>
            </a:r>
            <a:r>
              <a:rPr lang="en-US" sz="1600" dirty="0">
                <a:solidFill>
                  <a:schemeClr val="tx1">
                    <a:lumMod val="50000"/>
                    <a:lumOff val="50000"/>
                  </a:schemeClr>
                </a:solidFill>
                <a:latin typeface="Open Sans Regular" charset="0"/>
                <a:ea typeface="Open Sans Regular" charset="0"/>
                <a:cs typeface="Open Sans Regular" charset="0"/>
              </a:rPr>
              <a:t>/wiki/</a:t>
            </a:r>
            <a:r>
              <a:rPr lang="en-US" sz="1600" dirty="0" err="1">
                <a:solidFill>
                  <a:schemeClr val="tx1">
                    <a:lumMod val="50000"/>
                    <a:lumOff val="50000"/>
                  </a:schemeClr>
                </a:solidFill>
                <a:latin typeface="Open Sans Regular" charset="0"/>
                <a:ea typeface="Open Sans Regular" charset="0"/>
                <a:cs typeface="Open Sans Regular" charset="0"/>
              </a:rPr>
              <a:t>Fallacies_of_distributed_computing</a:t>
            </a:r>
            <a:endParaRPr lang="en-US" sz="1600" dirty="0">
              <a:solidFill>
                <a:schemeClr val="tx1">
                  <a:lumMod val="50000"/>
                  <a:lumOff val="50000"/>
                </a:schemeClr>
              </a:solidFill>
              <a:latin typeface="Open Sans Regular" charset="0"/>
              <a:ea typeface="Open Sans Regular" charset="0"/>
              <a:cs typeface="Open Sans Regular" charset="0"/>
            </a:endParaRPr>
          </a:p>
        </p:txBody>
      </p:sp>
      <p:sp>
        <p:nvSpPr>
          <p:cNvPr id="6" name="Line"/>
          <p:cNvSpPr/>
          <p:nvPr/>
        </p:nvSpPr>
        <p:spPr>
          <a:xfrm>
            <a:off x="378038" y="477996"/>
            <a:ext cx="11435926" cy="1"/>
          </a:xfrm>
          <a:prstGeom prst="line">
            <a:avLst/>
          </a:prstGeom>
          <a:ln w="12700">
            <a:solidFill>
              <a:srgbClr val="DFDFDF"/>
            </a:solidFill>
            <a:miter lim="400000"/>
          </a:ln>
        </p:spPr>
        <p:txBody>
          <a:bodyPr lIns="22859" tIns="22859" rIns="22859" bIns="22859"/>
          <a:lstStyle/>
          <a:p>
            <a:endParaRPr sz="900"/>
          </a:p>
        </p:txBody>
      </p:sp>
      <p:sp>
        <p:nvSpPr>
          <p:cNvPr id="7" name="Slide Number Placeholder 6"/>
          <p:cNvSpPr>
            <a:spLocks noGrp="1"/>
          </p:cNvSpPr>
          <p:nvPr>
            <p:ph type="sldNum" sz="quarter" idx="12"/>
          </p:nvPr>
        </p:nvSpPr>
        <p:spPr/>
        <p:txBody>
          <a:bodyPr/>
          <a:lstStyle/>
          <a:p>
            <a:fld id="{2F45A53B-2836-864A-AA77-DD3386425FDA}" type="slidenum">
              <a:rPr lang="en-US" sz="800" smtClean="0">
                <a:solidFill>
                  <a:schemeClr val="tx1"/>
                </a:solidFill>
              </a:rPr>
              <a:t>45</a:t>
            </a:fld>
            <a:endParaRPr lang="en-US" sz="800" dirty="0">
              <a:solidFill>
                <a:schemeClr val="tx1"/>
              </a:solidFill>
            </a:endParaRPr>
          </a:p>
        </p:txBody>
      </p:sp>
    </p:spTree>
    <p:extLst>
      <p:ext uri="{BB962C8B-B14F-4D97-AF65-F5344CB8AC3E}">
        <p14:creationId xmlns:p14="http://schemas.microsoft.com/office/powerpoint/2010/main" val="803788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7734299" cy="445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0" indent="0">
              <a:lnSpc>
                <a:spcPct val="150000"/>
              </a:lnSpc>
            </a:pPr>
            <a:r>
              <a:rPr lang="en-US" altLang="en-US" sz="1500" dirty="0"/>
              <a:t>Primary consideration: business functionality:</a:t>
            </a:r>
          </a:p>
          <a:p>
            <a:pPr>
              <a:lnSpc>
                <a:spcPct val="150000"/>
              </a:lnSpc>
              <a:buFont typeface="Arial" panose="020B0604020202020204" pitchFamily="34" charset="0"/>
              <a:buChar char="•"/>
            </a:pPr>
            <a:r>
              <a:rPr lang="en-US" altLang="en-US" sz="1500" dirty="0"/>
              <a:t>Noun-based (catalog, cart, customer)</a:t>
            </a:r>
          </a:p>
          <a:p>
            <a:pPr>
              <a:lnSpc>
                <a:spcPct val="150000"/>
              </a:lnSpc>
              <a:buFont typeface="Arial" panose="020B0604020202020204" pitchFamily="34" charset="0"/>
              <a:buChar char="•"/>
            </a:pPr>
            <a:r>
              <a:rPr lang="en-US" altLang="en-US" sz="1500" dirty="0"/>
              <a:t>Verb-based (search, checkout, shipping)</a:t>
            </a:r>
          </a:p>
          <a:p>
            <a:pPr>
              <a:lnSpc>
                <a:spcPct val="150000"/>
              </a:lnSpc>
              <a:buFont typeface="Arial" panose="020B0604020202020204" pitchFamily="34" charset="0"/>
              <a:buChar char="•"/>
            </a:pPr>
            <a:r>
              <a:rPr lang="en-US" altLang="en-US" sz="1500" dirty="0"/>
              <a:t>Single Responsibility Principle</a:t>
            </a:r>
          </a:p>
          <a:p>
            <a:pPr lvl="1">
              <a:lnSpc>
                <a:spcPct val="150000"/>
              </a:lnSpc>
              <a:buFont typeface="Arial" panose="020B0604020202020204" pitchFamily="34" charset="0"/>
              <a:buChar char="•"/>
            </a:pPr>
            <a:r>
              <a:rPr lang="en-GB" altLang="en-US" sz="1500" dirty="0"/>
              <a:t>"A class should have only one reason to change” (</a:t>
            </a:r>
            <a:r>
              <a:rPr lang="en-US" altLang="en-US" sz="1500" dirty="0">
                <a:hlinkClick r:id="rId3"/>
              </a:rPr>
              <a:t>https://en.wikipedia.org/wiki/Single_responsibility_principle</a:t>
            </a:r>
            <a:r>
              <a:rPr lang="en-US" altLang="en-US" sz="1500" dirty="0"/>
              <a:t>)</a:t>
            </a:r>
          </a:p>
          <a:p>
            <a:pPr lvl="1">
              <a:lnSpc>
                <a:spcPct val="150000"/>
              </a:lnSpc>
              <a:buFont typeface="Arial" panose="020B0604020202020204" pitchFamily="34" charset="0"/>
              <a:buChar char="•"/>
            </a:pPr>
            <a:r>
              <a:rPr lang="en-US" altLang="en-US" sz="1500" dirty="0"/>
              <a:t>“Gather together the things that change for the same reasons. Separate those things that change for different reasons” (</a:t>
            </a:r>
            <a:r>
              <a:rPr lang="en-US" altLang="en-US" sz="1500" dirty="0">
                <a:hlinkClick r:id="rId4"/>
              </a:rPr>
              <a:t>https://blog.cleancoder.com/uncle-bob/2014/05/08/SingleReponsibilityPrinciple.html</a:t>
            </a:r>
            <a:r>
              <a:rPr lang="en-US" altLang="en-US" sz="1500" dirty="0"/>
              <a:t>)</a:t>
            </a:r>
          </a:p>
          <a:p>
            <a:pPr lvl="1">
              <a:lnSpc>
                <a:spcPct val="150000"/>
              </a:lnSpc>
              <a:buFont typeface="Arial" panose="020B0604020202020204" pitchFamily="34" charset="0"/>
              <a:buChar char="•"/>
            </a:pPr>
            <a:r>
              <a:rPr lang="en-US" altLang="en-US" sz="1500" dirty="0"/>
              <a:t>(see also </a:t>
            </a:r>
            <a:r>
              <a:rPr lang="en-US" altLang="en-US" sz="1500" dirty="0">
                <a:hlinkClick r:id="rId5"/>
              </a:rPr>
              <a:t>https://hackernoon.com/you-dont-understand-the-single-responsibility-principle-abfdd005b137</a:t>
            </a:r>
            <a:r>
              <a:rPr lang="en-US" altLang="en-US" sz="1500" dirty="0"/>
              <a:t>)</a:t>
            </a:r>
          </a:p>
          <a:p>
            <a:pPr>
              <a:lnSpc>
                <a:spcPct val="150000"/>
              </a:lnSpc>
              <a:buFont typeface="Arial" panose="020B0604020202020204" pitchFamily="34" charset="0"/>
              <a:buChar char="•"/>
            </a:pPr>
            <a:r>
              <a:rPr lang="en-US" altLang="en-US" sz="1500" dirty="0"/>
              <a:t>Bounded Context</a:t>
            </a:r>
          </a:p>
          <a:p>
            <a:pPr lvl="1">
              <a:lnSpc>
                <a:spcPct val="150000"/>
              </a:lnSpc>
              <a:buFont typeface="Arial" panose="020B0604020202020204" pitchFamily="34" charset="0"/>
              <a:buChar char="•"/>
            </a:pPr>
            <a:r>
              <a:rPr lang="en-US" altLang="en-US" sz="1500" dirty="0">
                <a:hlinkClick r:id="rId6"/>
              </a:rPr>
              <a:t>http://martinfowler.com/bliki/BoundedContext.html</a:t>
            </a:r>
            <a:endParaRPr lang="en-US" altLang="en-US" sz="1500" dirty="0"/>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How Do You Break a Monolith into </a:t>
            </a:r>
            <a:r>
              <a:rPr lang="en-US" altLang="en-US" dirty="0" err="1">
                <a:latin typeface="Arial Regular"/>
              </a:rPr>
              <a:t>Microservices</a:t>
            </a:r>
            <a:r>
              <a:rPr lang="en-US" altLang="en-US" dirty="0">
                <a:latin typeface="Arial Regular"/>
              </a:rPr>
              <a:t>?</a:t>
            </a:r>
          </a:p>
        </p:txBody>
      </p:sp>
      <p:pic>
        <p:nvPicPr>
          <p:cNvPr id="2" name="Picture 1">
            <a:extLst>
              <a:ext uri="{FF2B5EF4-FFF2-40B4-BE49-F238E27FC236}">
                <a16:creationId xmlns:a16="http://schemas.microsoft.com/office/drawing/2014/main" id="{FBA731AA-6964-354A-A37A-F26344DF4984}"/>
              </a:ext>
            </a:extLst>
          </p:cNvPr>
          <p:cNvPicPr>
            <a:picLocks noChangeAspect="1"/>
          </p:cNvPicPr>
          <p:nvPr/>
        </p:nvPicPr>
        <p:blipFill>
          <a:blip r:embed="rId7"/>
          <a:stretch>
            <a:fillRect/>
          </a:stretch>
        </p:blipFill>
        <p:spPr>
          <a:xfrm>
            <a:off x="8077200" y="3962400"/>
            <a:ext cx="3727673" cy="2514600"/>
          </a:xfrm>
          <a:prstGeom prst="rect">
            <a:avLst/>
          </a:prstGeom>
        </p:spPr>
      </p:pic>
    </p:spTree>
    <p:extLst>
      <p:ext uri="{BB962C8B-B14F-4D97-AF65-F5344CB8AC3E}">
        <p14:creationId xmlns:p14="http://schemas.microsoft.com/office/powerpoint/2010/main" val="1860220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10767219" cy="341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50000"/>
              </a:lnSpc>
              <a:buFont typeface="Arial" charset="0"/>
              <a:buChar char="•"/>
            </a:pPr>
            <a:r>
              <a:rPr lang="en-US" altLang="en-US" sz="1500" dirty="0"/>
              <a:t>Code lines / bytes is not the compelling factor</a:t>
            </a:r>
          </a:p>
          <a:p>
            <a:pPr>
              <a:lnSpc>
                <a:spcPct val="150000"/>
              </a:lnSpc>
              <a:buFont typeface="Arial" charset="0"/>
              <a:buChar char="•"/>
            </a:pPr>
            <a:r>
              <a:rPr lang="en-US" altLang="en-US" sz="1500" dirty="0"/>
              <a:t>Size of scope</a:t>
            </a:r>
          </a:p>
          <a:p>
            <a:pPr>
              <a:lnSpc>
                <a:spcPct val="150000"/>
              </a:lnSpc>
              <a:buFont typeface="Arial" charset="0"/>
              <a:buChar char="•"/>
            </a:pPr>
            <a:r>
              <a:rPr lang="en-US" altLang="en-US" sz="1500" dirty="0"/>
              <a:t>Small enough for an individual developer to digest</a:t>
            </a:r>
          </a:p>
          <a:p>
            <a:pPr>
              <a:lnSpc>
                <a:spcPct val="150000"/>
              </a:lnSpc>
              <a:buFont typeface="Arial" charset="0"/>
              <a:buChar char="•"/>
            </a:pPr>
            <a:r>
              <a:rPr lang="en-US" altLang="en-US" sz="1500" dirty="0"/>
              <a:t>Small enough to be built and managed by small team</a:t>
            </a:r>
          </a:p>
          <a:p>
            <a:pPr>
              <a:lnSpc>
                <a:spcPct val="150000"/>
              </a:lnSpc>
              <a:buFont typeface="Arial" charset="0"/>
              <a:buChar char="•"/>
            </a:pPr>
            <a:r>
              <a:rPr lang="en-US" altLang="en-US" sz="1500" dirty="0"/>
              <a:t>Amazon's two pizza rule</a:t>
            </a:r>
          </a:p>
          <a:p>
            <a:pPr>
              <a:lnSpc>
                <a:spcPct val="150000"/>
              </a:lnSpc>
              <a:buFont typeface="Arial" charset="0"/>
              <a:buChar char="•"/>
            </a:pPr>
            <a:r>
              <a:rPr lang="en-US" altLang="en-US" sz="1500" dirty="0"/>
              <a:t>Documentation small enough to read and understand</a:t>
            </a:r>
          </a:p>
          <a:p>
            <a:pPr lvl="1">
              <a:lnSpc>
                <a:spcPct val="150000"/>
              </a:lnSpc>
              <a:buFont typeface="Arial" charset="0"/>
              <a:buChar char="•"/>
            </a:pPr>
            <a:r>
              <a:rPr lang="en-US" altLang="en-US" sz="1500" dirty="0"/>
              <a:t>US Social Security Act of 1935 – 63 pages</a:t>
            </a:r>
          </a:p>
          <a:p>
            <a:pPr lvl="1">
              <a:lnSpc>
                <a:spcPct val="150000"/>
              </a:lnSpc>
              <a:buFont typeface="Arial" charset="0"/>
              <a:buChar char="•"/>
            </a:pPr>
            <a:r>
              <a:rPr lang="en-US" altLang="en-US" sz="1500" dirty="0"/>
              <a:t>US Affordable Care Act of 2010 – 906 pages</a:t>
            </a:r>
          </a:p>
          <a:p>
            <a:pPr>
              <a:lnSpc>
                <a:spcPct val="150000"/>
              </a:lnSpc>
              <a:buFont typeface="Arial" charset="0"/>
              <a:buChar char="•"/>
            </a:pPr>
            <a:r>
              <a:rPr lang="en-US" altLang="en-US" sz="1500" dirty="0"/>
              <a:t>Dozens of secrets, not hundreds.</a:t>
            </a:r>
          </a:p>
          <a:p>
            <a:pPr>
              <a:lnSpc>
                <a:spcPct val="150000"/>
              </a:lnSpc>
              <a:buFont typeface="Arial" charset="0"/>
              <a:buChar char="•"/>
            </a:pPr>
            <a:r>
              <a:rPr lang="en-US" altLang="en-US" sz="1500" dirty="0"/>
              <a:t>Predictable.  Easy to experiment with</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How Micro is Micro?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133600"/>
            <a:ext cx="6362700" cy="2700038"/>
          </a:xfrm>
          <a:prstGeom prst="rect">
            <a:avLst/>
          </a:prstGeom>
        </p:spPr>
      </p:pic>
    </p:spTree>
    <p:extLst>
      <p:ext uri="{BB962C8B-B14F-4D97-AF65-F5344CB8AC3E}">
        <p14:creationId xmlns:p14="http://schemas.microsoft.com/office/powerpoint/2010/main" val="1433676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676400"/>
            <a:ext cx="567689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0" indent="0">
              <a:lnSpc>
                <a:spcPct val="150000"/>
              </a:lnSpc>
            </a:pPr>
            <a:r>
              <a:rPr lang="en-US" altLang="en-US" sz="1800" dirty="0"/>
              <a:t>Consider </a:t>
            </a:r>
            <a:r>
              <a:rPr lang="en-US" altLang="en-US" sz="1800" dirty="0" err="1"/>
              <a:t>etsy.com</a:t>
            </a:r>
            <a:endParaRPr lang="en-US" altLang="en-US" sz="1800" dirty="0"/>
          </a:p>
          <a:p>
            <a:pPr marL="0" indent="0">
              <a:lnSpc>
                <a:spcPct val="150000"/>
              </a:lnSpc>
            </a:pPr>
            <a:r>
              <a:rPr lang="en-US" altLang="en-US" sz="1400" dirty="0"/>
              <a:t>As of February 2013:</a:t>
            </a:r>
          </a:p>
          <a:p>
            <a:pPr>
              <a:lnSpc>
                <a:spcPct val="150000"/>
              </a:lnSpc>
              <a:buFont typeface="Arial" charset="0"/>
              <a:buChar char="•"/>
            </a:pPr>
            <a:r>
              <a:rPr lang="en-US" altLang="en-US" sz="1400" dirty="0"/>
              <a:t>1.49 billion page views.</a:t>
            </a:r>
          </a:p>
          <a:p>
            <a:pPr>
              <a:lnSpc>
                <a:spcPct val="150000"/>
              </a:lnSpc>
              <a:buFont typeface="Arial" charset="0"/>
              <a:buChar char="•"/>
            </a:pPr>
            <a:r>
              <a:rPr lang="en-US" altLang="en-US" sz="1400" dirty="0"/>
              <a:t>4,215,169 items sold.</a:t>
            </a:r>
          </a:p>
          <a:p>
            <a:pPr>
              <a:lnSpc>
                <a:spcPct val="150000"/>
              </a:lnSpc>
              <a:buFont typeface="Arial" charset="0"/>
              <a:buChar char="•"/>
            </a:pPr>
            <a:r>
              <a:rPr lang="en-US" altLang="en-US" sz="1400" dirty="0"/>
              <a:t>$94.7 million of goods sold.</a:t>
            </a:r>
          </a:p>
          <a:p>
            <a:pPr>
              <a:lnSpc>
                <a:spcPct val="150000"/>
              </a:lnSpc>
              <a:buFont typeface="Arial" charset="0"/>
              <a:buChar char="•"/>
            </a:pPr>
            <a:r>
              <a:rPr lang="en-US" altLang="en-US" sz="1400" dirty="0"/>
              <a:t>22+ million members.</a:t>
            </a:r>
          </a:p>
          <a:p>
            <a:pPr>
              <a:lnSpc>
                <a:spcPct val="150000"/>
              </a:lnSpc>
              <a:buFont typeface="Arial" charset="0"/>
              <a:buChar char="•"/>
            </a:pPr>
            <a:r>
              <a:rPr lang="en-US" altLang="en-US" sz="1400" dirty="0"/>
              <a:t>150 developers deploy single WAR 60 times a day.</a:t>
            </a:r>
          </a:p>
          <a:p>
            <a:pPr marL="0" indent="0">
              <a:lnSpc>
                <a:spcPct val="150000"/>
              </a:lnSpc>
            </a:pPr>
            <a:r>
              <a:rPr lang="en-US" altLang="en-US" sz="1400" dirty="0"/>
              <a:t>Practices:</a:t>
            </a:r>
          </a:p>
          <a:p>
            <a:pPr>
              <a:lnSpc>
                <a:spcPct val="150000"/>
              </a:lnSpc>
              <a:buFont typeface="Arial" charset="0"/>
              <a:buChar char="•"/>
            </a:pPr>
            <a:r>
              <a:rPr lang="en-US" altLang="en-US" sz="1400" dirty="0"/>
              <a:t>Continuous Integration.</a:t>
            </a:r>
          </a:p>
          <a:p>
            <a:pPr>
              <a:lnSpc>
                <a:spcPct val="150000"/>
              </a:lnSpc>
              <a:buFont typeface="Arial" charset="0"/>
              <a:buChar char="•"/>
            </a:pPr>
            <a:r>
              <a:rPr lang="en-US" altLang="en-US" sz="1400" dirty="0"/>
              <a:t>Push button deployment.</a:t>
            </a:r>
          </a:p>
          <a:p>
            <a:pPr>
              <a:lnSpc>
                <a:spcPct val="150000"/>
              </a:lnSpc>
              <a:buFont typeface="Arial" charset="0"/>
              <a:buChar char="•"/>
            </a:pPr>
            <a:r>
              <a:rPr lang="en-US" altLang="en-US" sz="1400" dirty="0"/>
              <a:t>Good monitoring.  Dashboards</a:t>
            </a:r>
          </a:p>
          <a:p>
            <a:pPr>
              <a:lnSpc>
                <a:spcPct val="150000"/>
              </a:lnSpc>
              <a:buFont typeface="Arial" charset="0"/>
              <a:buChar char="•"/>
            </a:pPr>
            <a:r>
              <a:rPr lang="en-US" altLang="en-US" sz="1400" dirty="0"/>
              <a:t>Developers deploy to prod on the first day.</a:t>
            </a:r>
          </a:p>
          <a:p>
            <a:pPr>
              <a:lnSpc>
                <a:spcPct val="150000"/>
              </a:lnSpc>
              <a:buFont typeface="Arial" charset="0"/>
              <a:buChar char="•"/>
            </a:pPr>
            <a:r>
              <a:rPr lang="en-US" altLang="en-US" sz="1400" dirty="0"/>
              <a:t>VMs per developer, GitHub, Chef.</a:t>
            </a:r>
          </a:p>
          <a:p>
            <a:pPr>
              <a:lnSpc>
                <a:spcPct val="150000"/>
              </a:lnSpc>
              <a:buFont typeface="Arial" charset="0"/>
              <a:buChar char="•"/>
            </a:pPr>
            <a:r>
              <a:rPr lang="en-US" altLang="en-US" sz="1400" dirty="0"/>
              <a:t>IRC to control releases.</a:t>
            </a:r>
          </a:p>
          <a:p>
            <a:pPr>
              <a:lnSpc>
                <a:spcPct val="150000"/>
              </a:lnSpc>
              <a:buFont typeface="Arial" charset="0"/>
              <a:buChar char="•"/>
            </a:pPr>
            <a:r>
              <a:rPr lang="en-US" altLang="en-US" sz="1400" dirty="0"/>
              <a:t>No source control branches.</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Are Monoliths Always Bad?</a:t>
            </a:r>
          </a:p>
        </p:txBody>
      </p:sp>
      <p:pic>
        <p:nvPicPr>
          <p:cNvPr id="4" name="Picture 3">
            <a:extLst>
              <a:ext uri="{FF2B5EF4-FFF2-40B4-BE49-F238E27FC236}">
                <a16:creationId xmlns:a16="http://schemas.microsoft.com/office/drawing/2014/main" id="{4C0F3B48-BC13-4FD2-B21F-219410CE07FE}"/>
              </a:ext>
            </a:extLst>
          </p:cNvPr>
          <p:cNvPicPr>
            <a:picLocks noChangeAspect="1"/>
          </p:cNvPicPr>
          <p:nvPr/>
        </p:nvPicPr>
        <p:blipFill>
          <a:blip r:embed="rId3">
            <a:lum/>
            <a:alphaModFix/>
          </a:blip>
          <a:srcRect/>
          <a:stretch>
            <a:fillRect/>
          </a:stretch>
        </p:blipFill>
        <p:spPr>
          <a:xfrm>
            <a:off x="6019800" y="937774"/>
            <a:ext cx="4745758" cy="5403756"/>
          </a:xfrm>
          <a:prstGeom prst="rect">
            <a:avLst/>
          </a:prstGeom>
          <a:noFill/>
          <a:ln w="0">
            <a:solidFill>
              <a:srgbClr val="CCCCCC"/>
            </a:solidFill>
            <a:prstDash val="solid"/>
          </a:ln>
          <a:effectLst>
            <a:outerShdw dist="51930" dir="2700000" algn="tl">
              <a:srgbClr val="808080"/>
            </a:outerShdw>
          </a:effectLst>
        </p:spPr>
      </p:pic>
    </p:spTree>
    <p:extLst>
      <p:ext uri="{BB962C8B-B14F-4D97-AF65-F5344CB8AC3E}">
        <p14:creationId xmlns:p14="http://schemas.microsoft.com/office/powerpoint/2010/main" val="1609300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Microservices Patterns</a:t>
            </a:r>
          </a:p>
        </p:txBody>
      </p:sp>
      <p:pic>
        <p:nvPicPr>
          <p:cNvPr id="1026" name="Picture 2">
            <a:extLst>
              <a:ext uri="{FF2B5EF4-FFF2-40B4-BE49-F238E27FC236}">
                <a16:creationId xmlns:a16="http://schemas.microsoft.com/office/drawing/2014/main" id="{A4C861FE-B1AD-084A-A73D-63F4037A0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35" y="914400"/>
            <a:ext cx="865422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01B30F8-18F0-BF4A-8E48-063C86EE4CC8}"/>
              </a:ext>
            </a:extLst>
          </p:cNvPr>
          <p:cNvSpPr/>
          <p:nvPr/>
        </p:nvSpPr>
        <p:spPr>
          <a:xfrm>
            <a:off x="9285767" y="5105400"/>
            <a:ext cx="2764465" cy="523220"/>
          </a:xfrm>
          <a:prstGeom prst="rect">
            <a:avLst/>
          </a:prstGeom>
        </p:spPr>
        <p:txBody>
          <a:bodyPr wrap="square">
            <a:spAutoFit/>
          </a:bodyPr>
          <a:lstStyle/>
          <a:p>
            <a:r>
              <a:rPr lang="en-GB" sz="1400" dirty="0">
                <a:hlinkClick r:id="rId4"/>
              </a:rPr>
              <a:t>https://microservices.io/patterns/microservices.html</a:t>
            </a:r>
            <a:endParaRPr lang="en-GB" sz="1400" dirty="0"/>
          </a:p>
        </p:txBody>
      </p:sp>
    </p:spTree>
    <p:extLst>
      <p:ext uri="{BB962C8B-B14F-4D97-AF65-F5344CB8AC3E}">
        <p14:creationId xmlns:p14="http://schemas.microsoft.com/office/powerpoint/2010/main" val="385632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5">
            <a:extLst>
              <a:ext uri="{FF2B5EF4-FFF2-40B4-BE49-F238E27FC236}">
                <a16:creationId xmlns:a16="http://schemas.microsoft.com/office/drawing/2014/main" id="{ADC17FD2-9446-489E-B379-FDF2F70B8B19}"/>
              </a:ext>
            </a:extLst>
          </p:cNvPr>
          <p:cNvSpPr>
            <a:spLocks noGrp="1"/>
          </p:cNvSpPr>
          <p:nvPr>
            <p:ph type="title"/>
          </p:nvPr>
        </p:nvSpPr>
        <p:spPr>
          <a:xfrm>
            <a:off x="3124729" y="228600"/>
            <a:ext cx="5486136" cy="952500"/>
          </a:xfrm>
        </p:spPr>
        <p:txBody>
          <a:bodyPr/>
          <a:lstStyle/>
          <a:p>
            <a:r>
              <a:rPr lang="en-US" altLang="en-US">
                <a:latin typeface="Arial Regular"/>
              </a:rPr>
              <a:t>Definitions of </a:t>
            </a:r>
            <a:r>
              <a:rPr lang="en-US" altLang="en-US" dirty="0" err="1">
                <a:latin typeface="Arial Regular"/>
              </a:rPr>
              <a:t>Microservices</a:t>
            </a:r>
            <a:endParaRPr lang="en-US" altLang="en-US" dirty="0">
              <a:latin typeface="Arial Regular"/>
            </a:endParaRPr>
          </a:p>
        </p:txBody>
      </p:sp>
      <p:sp>
        <p:nvSpPr>
          <p:cNvPr id="17" name="Content Placeholder 16">
            <a:extLst>
              <a:ext uri="{FF2B5EF4-FFF2-40B4-BE49-F238E27FC236}">
                <a16:creationId xmlns:a16="http://schemas.microsoft.com/office/drawing/2014/main" id="{AA749E82-C4A5-4B5F-8C78-50A148AFF604}"/>
              </a:ext>
            </a:extLst>
          </p:cNvPr>
          <p:cNvSpPr>
            <a:spLocks noGrp="1"/>
          </p:cNvSpPr>
          <p:nvPr>
            <p:ph idx="1"/>
          </p:nvPr>
        </p:nvSpPr>
        <p:spPr>
          <a:xfrm>
            <a:off x="3124729" y="1551782"/>
            <a:ext cx="8838407" cy="4381500"/>
          </a:xfrm>
        </p:spPr>
        <p:txBody>
          <a:bodyPr/>
          <a:lstStyle/>
          <a:p>
            <a:pPr marL="285739" indent="-285739">
              <a:spcBef>
                <a:spcPts val="500"/>
              </a:spcBef>
              <a:buFontTx/>
              <a:buAutoNum type="arabicPeriod"/>
            </a:pPr>
            <a:r>
              <a:rPr lang="en-US" altLang="en-US">
                <a:latin typeface="Arial" panose="020B0604020202020204" pitchFamily="34" charset="0"/>
                <a:cs typeface="Arial" panose="020B0604020202020204" pitchFamily="34" charset="0"/>
              </a:rPr>
              <a:t>Composing a single application using a suite of small services </a:t>
            </a:r>
          </a:p>
          <a:p>
            <a:pPr marL="285739" indent="-285739">
              <a:spcBef>
                <a:spcPts val="500"/>
              </a:spcBef>
            </a:pPr>
            <a:r>
              <a:rPr lang="en-US" altLang="en-US">
                <a:latin typeface="Arial" panose="020B0604020202020204" pitchFamily="34" charset="0"/>
                <a:cs typeface="Arial" panose="020B0604020202020204" pitchFamily="34" charset="0"/>
              </a:rPr>
              <a:t>(rather than a single, monolithic application)</a:t>
            </a:r>
          </a:p>
          <a:p>
            <a:pPr marL="285739" indent="-285739">
              <a:spcBef>
                <a:spcPts val="500"/>
              </a:spcBef>
            </a:pPr>
            <a:endParaRPr lang="en-US" altLang="en-US" sz="667">
              <a:latin typeface="Arial" panose="020B0604020202020204" pitchFamily="34" charset="0"/>
              <a:cs typeface="Arial" panose="020B0604020202020204" pitchFamily="34" charset="0"/>
            </a:endParaRPr>
          </a:p>
          <a:p>
            <a:pPr marL="285739" indent="-285739">
              <a:spcBef>
                <a:spcPts val="500"/>
              </a:spcBef>
              <a:buFontTx/>
              <a:buAutoNum type="arabicPeriod" startAt="2"/>
            </a:pPr>
            <a:r>
              <a:rPr lang="en-US" altLang="en-US">
                <a:latin typeface="Arial" panose="020B0604020202020204" pitchFamily="34" charset="0"/>
                <a:cs typeface="Arial" panose="020B0604020202020204" pitchFamily="34" charset="0"/>
              </a:rPr>
              <a:t>Each running as independent processes</a:t>
            </a:r>
          </a:p>
          <a:p>
            <a:pPr marL="285739" indent="-285739">
              <a:spcBef>
                <a:spcPts val="500"/>
              </a:spcBef>
            </a:pPr>
            <a:r>
              <a:rPr lang="en-US" altLang="en-US">
                <a:latin typeface="Arial" panose="020B0604020202020204" pitchFamily="34" charset="0"/>
                <a:cs typeface="Arial" panose="020B0604020202020204" pitchFamily="34" charset="0"/>
              </a:rPr>
              <a:t>(not merely modules / components within a single executable)</a:t>
            </a:r>
          </a:p>
          <a:p>
            <a:pPr marL="285739" indent="-285739">
              <a:spcBef>
                <a:spcPts val="500"/>
              </a:spcBef>
              <a:buFontTx/>
              <a:buAutoNum type="arabicPeriod"/>
            </a:pPr>
            <a:endParaRPr lang="en-US" altLang="en-US" sz="667">
              <a:latin typeface="Arial" panose="020B0604020202020204" pitchFamily="34" charset="0"/>
              <a:cs typeface="Arial" panose="020B0604020202020204" pitchFamily="34" charset="0"/>
            </a:endParaRPr>
          </a:p>
          <a:p>
            <a:pPr marL="285739" indent="-285739">
              <a:spcBef>
                <a:spcPts val="500"/>
              </a:spcBef>
              <a:buFontTx/>
              <a:buAutoNum type="arabicPeriod" startAt="3"/>
            </a:pPr>
            <a:r>
              <a:rPr lang="en-US" altLang="en-US">
                <a:latin typeface="Arial" panose="020B0604020202020204" pitchFamily="34" charset="0"/>
                <a:cs typeface="Arial" panose="020B0604020202020204" pitchFamily="34" charset="0"/>
              </a:rPr>
              <a:t>Intercommunicating via open protocols</a:t>
            </a:r>
          </a:p>
          <a:p>
            <a:pPr marL="285739" indent="-285739">
              <a:spcBef>
                <a:spcPts val="500"/>
              </a:spcBef>
            </a:pPr>
            <a:r>
              <a:rPr lang="en-US" altLang="en-US">
                <a:latin typeface="Arial" panose="020B0604020202020204" pitchFamily="34" charset="0"/>
                <a:cs typeface="Arial" panose="020B0604020202020204" pitchFamily="34" charset="0"/>
              </a:rPr>
              <a:t>(like HTTP/REST, or messaging)</a:t>
            </a:r>
          </a:p>
          <a:p>
            <a:pPr marL="285739" indent="-285739">
              <a:spcBef>
                <a:spcPts val="500"/>
              </a:spcBef>
              <a:buFontTx/>
              <a:buAutoNum type="arabicPeriod"/>
            </a:pPr>
            <a:endParaRPr lang="en-US" altLang="en-US" sz="667">
              <a:latin typeface="Arial" panose="020B0604020202020204" pitchFamily="34" charset="0"/>
              <a:cs typeface="Arial" panose="020B0604020202020204" pitchFamily="34" charset="0"/>
            </a:endParaRPr>
          </a:p>
          <a:p>
            <a:pPr marL="285739" indent="-285739">
              <a:spcBef>
                <a:spcPts val="500"/>
              </a:spcBef>
              <a:buFontTx/>
              <a:buAutoNum type="arabicPeriod" startAt="4"/>
            </a:pPr>
            <a:r>
              <a:rPr lang="en-US" altLang="en-US">
                <a:latin typeface="Arial" panose="020B0604020202020204" pitchFamily="34" charset="0"/>
                <a:cs typeface="Arial" panose="020B0604020202020204" pitchFamily="34" charset="0"/>
              </a:rPr>
              <a:t>Separately written, deployed, scaled, and maintained</a:t>
            </a:r>
          </a:p>
          <a:p>
            <a:pPr marL="285739" indent="-285739">
              <a:spcBef>
                <a:spcPts val="500"/>
              </a:spcBef>
            </a:pPr>
            <a:r>
              <a:rPr lang="en-US" altLang="en-US">
                <a:latin typeface="Arial" panose="020B0604020202020204" pitchFamily="34" charset="0"/>
                <a:cs typeface="Arial" panose="020B0604020202020204" pitchFamily="34" charset="0"/>
              </a:rPr>
              <a:t>(potentially in different languages)</a:t>
            </a:r>
          </a:p>
          <a:p>
            <a:pPr marL="285739" indent="-285739">
              <a:spcBef>
                <a:spcPts val="500"/>
              </a:spcBef>
            </a:pPr>
            <a:endParaRPr lang="en-US" altLang="en-US" sz="667">
              <a:latin typeface="Arial" panose="020B0604020202020204" pitchFamily="34" charset="0"/>
              <a:cs typeface="Arial" panose="020B0604020202020204" pitchFamily="34" charset="0"/>
            </a:endParaRPr>
          </a:p>
          <a:p>
            <a:pPr marL="285739" indent="-285739">
              <a:spcBef>
                <a:spcPts val="500"/>
              </a:spcBef>
              <a:buFontTx/>
              <a:buAutoNum type="arabicPeriod" startAt="5"/>
            </a:pPr>
            <a:r>
              <a:rPr lang="en-US" altLang="en-US">
                <a:latin typeface="Arial" panose="020B0604020202020204" pitchFamily="34" charset="0"/>
                <a:cs typeface="Arial" panose="020B0604020202020204" pitchFamily="34" charset="0"/>
              </a:rPr>
              <a:t>Services encapsulate business capability</a:t>
            </a:r>
          </a:p>
          <a:p>
            <a:pPr marL="285739" indent="-285739">
              <a:spcBef>
                <a:spcPts val="500"/>
              </a:spcBef>
            </a:pPr>
            <a:r>
              <a:rPr lang="en-US" altLang="en-US">
                <a:latin typeface="Arial" panose="020B0604020202020204" pitchFamily="34" charset="0"/>
                <a:cs typeface="Arial" panose="020B0604020202020204" pitchFamily="34" charset="0"/>
              </a:rPr>
              <a:t>(rather than language constructs (classes, packages) as primary way to encapsulate</a:t>
            </a:r>
          </a:p>
          <a:p>
            <a:pPr marL="285739" indent="-285739">
              <a:spcBef>
                <a:spcPts val="500"/>
              </a:spcBef>
              <a:buFontTx/>
              <a:buAutoNum type="arabicPeriod"/>
            </a:pPr>
            <a:endParaRPr lang="en-US" altLang="en-US" sz="667">
              <a:latin typeface="Arial" panose="020B0604020202020204" pitchFamily="34" charset="0"/>
              <a:cs typeface="Arial" panose="020B0604020202020204" pitchFamily="34" charset="0"/>
            </a:endParaRPr>
          </a:p>
          <a:p>
            <a:pPr marL="285739" indent="-285739">
              <a:spcBef>
                <a:spcPts val="500"/>
              </a:spcBef>
              <a:buFontTx/>
              <a:buAutoNum type="arabicPeriod" startAt="6"/>
            </a:pPr>
            <a:r>
              <a:rPr lang="en-US" altLang="en-US">
                <a:latin typeface="Arial" panose="020B0604020202020204" pitchFamily="34" charset="0"/>
                <a:cs typeface="Arial" panose="020B0604020202020204" pitchFamily="34" charset="0"/>
              </a:rPr>
              <a:t>Services are independently replaceable and upgradable</a:t>
            </a:r>
          </a:p>
        </p:txBody>
      </p:sp>
      <p:sp>
        <p:nvSpPr>
          <p:cNvPr id="95235" name="Content Placeholder 10">
            <a:extLst>
              <a:ext uri="{FF2B5EF4-FFF2-40B4-BE49-F238E27FC236}">
                <a16:creationId xmlns:a16="http://schemas.microsoft.com/office/drawing/2014/main" id="{089920EC-23A3-4499-948F-C4F13DC560F8}"/>
              </a:ext>
            </a:extLst>
          </p:cNvPr>
          <p:cNvSpPr txBox="1">
            <a:spLocks/>
          </p:cNvSpPr>
          <p:nvPr/>
        </p:nvSpPr>
        <p:spPr bwMode="auto">
          <a:xfrm>
            <a:off x="96574" y="5426604"/>
            <a:ext cx="2722563" cy="101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spcBef>
                <a:spcPts val="1000"/>
              </a:spcBef>
            </a:pPr>
            <a:r>
              <a:rPr lang="en-US" altLang="en-US" sz="1667">
                <a:solidFill>
                  <a:schemeClr val="bg2"/>
                </a:solidFill>
                <a:latin typeface="Arial Regular"/>
              </a:rPr>
              <a:t>“</a:t>
            </a:r>
            <a:r>
              <a:rPr lang="en-US" altLang="en-US" sz="1667">
                <a:solidFill>
                  <a:srgbClr val="6BA5FF"/>
                </a:solidFill>
              </a:rPr>
              <a:t>Fine-grained SOA</a:t>
            </a:r>
            <a:r>
              <a:rPr lang="en-US" altLang="en-US" sz="1667">
                <a:solidFill>
                  <a:schemeClr val="bg2"/>
                </a:solidFill>
              </a:rPr>
              <a:t>”</a:t>
            </a:r>
          </a:p>
          <a:p>
            <a:pPr>
              <a:lnSpc>
                <a:spcPct val="105000"/>
              </a:lnSpc>
              <a:spcBef>
                <a:spcPts val="1000"/>
              </a:spcBef>
            </a:pPr>
            <a:r>
              <a:rPr lang="en-US" altLang="en-US" sz="1667">
                <a:solidFill>
                  <a:srgbClr val="0F6DFF"/>
                </a:solidFill>
              </a:rPr>
              <a:t>                                                   </a:t>
            </a:r>
            <a:br>
              <a:rPr lang="en-US" altLang="en-US" sz="1667">
                <a:solidFill>
                  <a:srgbClr val="0F6DFF"/>
                </a:solidFill>
              </a:rPr>
            </a:br>
            <a:r>
              <a:rPr lang="en-US" altLang="en-US" sz="1667">
                <a:solidFill>
                  <a:srgbClr val="0F6DFF"/>
                </a:solidFill>
              </a:rPr>
              <a:t>                </a:t>
            </a:r>
            <a:r>
              <a:rPr lang="en-US" altLang="en-US" sz="1667">
                <a:solidFill>
                  <a:schemeClr val="bg2"/>
                </a:solidFill>
              </a:rPr>
              <a:t>– Adrian Cockcroft</a:t>
            </a:r>
          </a:p>
        </p:txBody>
      </p:sp>
      <p:sp>
        <p:nvSpPr>
          <p:cNvPr id="95236" name="Content Placeholder 11">
            <a:extLst>
              <a:ext uri="{FF2B5EF4-FFF2-40B4-BE49-F238E27FC236}">
                <a16:creationId xmlns:a16="http://schemas.microsoft.com/office/drawing/2014/main" id="{EF6D12B6-2BE0-4656-906E-93994EB3213B}"/>
              </a:ext>
            </a:extLst>
          </p:cNvPr>
          <p:cNvSpPr txBox="1">
            <a:spLocks/>
          </p:cNvSpPr>
          <p:nvPr/>
        </p:nvSpPr>
        <p:spPr bwMode="auto">
          <a:xfrm>
            <a:off x="50271" y="2590271"/>
            <a:ext cx="2768865" cy="179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spcBef>
                <a:spcPts val="1000"/>
              </a:spcBef>
            </a:pPr>
            <a:r>
              <a:rPr lang="en-US" altLang="en-US" sz="1667">
                <a:solidFill>
                  <a:schemeClr val="bg2"/>
                </a:solidFill>
              </a:rPr>
              <a:t>“Developing </a:t>
            </a:r>
            <a:r>
              <a:rPr lang="en-US" altLang="en-US" sz="1667">
                <a:solidFill>
                  <a:srgbClr val="6BA5FF"/>
                </a:solidFill>
              </a:rPr>
              <a:t>a single application as a suite of small services</a:t>
            </a:r>
            <a:r>
              <a:rPr lang="en-US" altLang="en-US" sz="1667">
                <a:solidFill>
                  <a:schemeClr val="bg2"/>
                </a:solidFill>
              </a:rPr>
              <a:t>, each running in </a:t>
            </a:r>
            <a:r>
              <a:rPr lang="en-US" altLang="en-US" sz="1667">
                <a:solidFill>
                  <a:srgbClr val="6BA5FF"/>
                </a:solidFill>
              </a:rPr>
              <a:t>its own process </a:t>
            </a:r>
            <a:r>
              <a:rPr lang="en-US" altLang="en-US" sz="1667">
                <a:solidFill>
                  <a:schemeClr val="bg2"/>
                </a:solidFill>
              </a:rPr>
              <a:t>and </a:t>
            </a:r>
            <a:r>
              <a:rPr lang="en-US" altLang="en-US" sz="1667">
                <a:solidFill>
                  <a:srgbClr val="6BA5FF"/>
                </a:solidFill>
              </a:rPr>
              <a:t>communicating </a:t>
            </a:r>
            <a:r>
              <a:rPr lang="en-US" altLang="en-US" sz="1667">
                <a:solidFill>
                  <a:schemeClr val="bg2"/>
                </a:solidFill>
              </a:rPr>
              <a:t>with lightweight mechanisms, often an HTTP resource API.”                                                                                </a:t>
            </a:r>
            <a:br>
              <a:rPr lang="en-US" altLang="en-US" sz="1667">
                <a:solidFill>
                  <a:schemeClr val="bg2"/>
                </a:solidFill>
              </a:rPr>
            </a:br>
            <a:r>
              <a:rPr lang="en-US" altLang="en-US" sz="1667">
                <a:solidFill>
                  <a:schemeClr val="bg2"/>
                </a:solidFill>
              </a:rPr>
              <a:t>                   – Martin Fowler</a:t>
            </a:r>
          </a:p>
        </p:txBody>
      </p:sp>
      <p:sp>
        <p:nvSpPr>
          <p:cNvPr id="95237" name="Content Placeholder 12">
            <a:extLst>
              <a:ext uri="{FF2B5EF4-FFF2-40B4-BE49-F238E27FC236}">
                <a16:creationId xmlns:a16="http://schemas.microsoft.com/office/drawing/2014/main" id="{5ED63CD4-7A0E-42AC-AD0F-65A07BBF8CBB}"/>
              </a:ext>
            </a:extLst>
          </p:cNvPr>
          <p:cNvSpPr txBox="1">
            <a:spLocks/>
          </p:cNvSpPr>
          <p:nvPr/>
        </p:nvSpPr>
        <p:spPr bwMode="auto">
          <a:xfrm>
            <a:off x="63500" y="1524000"/>
            <a:ext cx="2603500" cy="10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rial" panose="020B0604020202020204" pitchFamily="34" charset="0"/>
                <a:cs typeface="Arial" panose="020B0604020202020204" pitchFamily="34" charset="0"/>
              </a:defRPr>
            </a:lvl1pPr>
            <a:lvl2pPr marL="742950"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a:lnSpc>
                <a:spcPct val="105000"/>
              </a:lnSpc>
              <a:spcBef>
                <a:spcPts val="1000"/>
              </a:spcBef>
            </a:pPr>
            <a:r>
              <a:rPr lang="en-US" altLang="en-US" sz="3000">
                <a:solidFill>
                  <a:schemeClr val="bg2"/>
                </a:solidFill>
                <a:latin typeface="Arial Regular"/>
              </a:rPr>
              <a:t>Definition from experts</a:t>
            </a:r>
          </a:p>
        </p:txBody>
      </p:sp>
    </p:spTree>
    <p:extLst>
      <p:ext uri="{BB962C8B-B14F-4D97-AF65-F5344CB8AC3E}">
        <p14:creationId xmlns:p14="http://schemas.microsoft.com/office/powerpoint/2010/main" val="1079947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Microservices Patterns – Circuit Breaker</a:t>
            </a:r>
          </a:p>
        </p:txBody>
      </p:sp>
      <p:sp>
        <p:nvSpPr>
          <p:cNvPr id="2" name="Rectangle 1">
            <a:extLst>
              <a:ext uri="{FF2B5EF4-FFF2-40B4-BE49-F238E27FC236}">
                <a16:creationId xmlns:a16="http://schemas.microsoft.com/office/drawing/2014/main" id="{401B30F8-18F0-BF4A-8E48-063C86EE4CC8}"/>
              </a:ext>
            </a:extLst>
          </p:cNvPr>
          <p:cNvSpPr/>
          <p:nvPr/>
        </p:nvSpPr>
        <p:spPr>
          <a:xfrm>
            <a:off x="6858000" y="6226860"/>
            <a:ext cx="4212265" cy="246221"/>
          </a:xfrm>
          <a:prstGeom prst="rect">
            <a:avLst/>
          </a:prstGeom>
        </p:spPr>
        <p:txBody>
          <a:bodyPr wrap="square">
            <a:spAutoFit/>
          </a:bodyPr>
          <a:lstStyle/>
          <a:p>
            <a:r>
              <a:rPr lang="en-GB" sz="1000" dirty="0"/>
              <a:t> </a:t>
            </a:r>
            <a:r>
              <a:rPr lang="en-GB" sz="1000" dirty="0">
                <a:hlinkClick r:id="rId3"/>
              </a:rPr>
              <a:t>https://microservices.io/patterns/reliability/circuit-breaker.html</a:t>
            </a:r>
            <a:endParaRPr lang="en-GB" sz="1000" dirty="0"/>
          </a:p>
        </p:txBody>
      </p:sp>
      <p:pic>
        <p:nvPicPr>
          <p:cNvPr id="5" name="Picture 2">
            <a:extLst>
              <a:ext uri="{FF2B5EF4-FFF2-40B4-BE49-F238E27FC236}">
                <a16:creationId xmlns:a16="http://schemas.microsoft.com/office/drawing/2014/main" id="{4DBD5CCD-87C8-224C-AD8B-006901F43C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3194"/>
          <a:stretch/>
        </p:blipFill>
        <p:spPr bwMode="auto">
          <a:xfrm>
            <a:off x="3768297" y="1860273"/>
            <a:ext cx="8108665" cy="429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76C84B2D-7CB2-084F-9039-6D203EBBE6AD}"/>
              </a:ext>
            </a:extLst>
          </p:cNvPr>
          <p:cNvSpPr/>
          <p:nvPr/>
        </p:nvSpPr>
        <p:spPr>
          <a:xfrm>
            <a:off x="12405" y="1860273"/>
            <a:ext cx="3543300" cy="4278094"/>
          </a:xfrm>
          <a:prstGeom prst="rect">
            <a:avLst/>
          </a:prstGeom>
        </p:spPr>
        <p:txBody>
          <a:bodyPr wrap="square">
            <a:spAutoFit/>
          </a:bodyPr>
          <a:lstStyle/>
          <a:p>
            <a:pPr marL="461422" lvl="1">
              <a:buClr>
                <a:schemeClr val="tx1"/>
              </a:buClr>
            </a:pPr>
            <a:r>
              <a:rPr lang="de-DE" sz="1600" dirty="0">
                <a:latin typeface="+mn-lt"/>
              </a:rPr>
              <a:t>Use the Circuit Breaker pattern to protect remaining system in case of failures (Microservice is wrapped in a circuit breaker object).</a:t>
            </a:r>
          </a:p>
          <a:p>
            <a:pPr marL="461422" lvl="1">
              <a:buClr>
                <a:schemeClr val="tx1"/>
              </a:buClr>
            </a:pPr>
            <a:endParaRPr lang="de-DE" sz="1600" dirty="0">
              <a:latin typeface="+mn-lt"/>
            </a:endParaRPr>
          </a:p>
          <a:p>
            <a:pPr marL="461422" lvl="1">
              <a:buClr>
                <a:schemeClr val="tx1"/>
              </a:buClr>
            </a:pPr>
            <a:r>
              <a:rPr lang="en-US" sz="1600" dirty="0">
                <a:latin typeface="+mn-lt"/>
              </a:rPr>
              <a:t>After a certain number of requests to the downstream resource have failed, the circuit breaker is blown. All further requests fail fast while the circuit breaker is in its blown state. After a certain period of time, the consumer sends a few requests through to see if the downstream service has recovered, and if it gets enough healthy responses it resets the circuit breaker. </a:t>
            </a:r>
            <a:endParaRPr lang="en-GB" sz="1600" dirty="0">
              <a:latin typeface="+mn-lt"/>
            </a:endParaRPr>
          </a:p>
        </p:txBody>
      </p:sp>
    </p:spTree>
    <p:extLst>
      <p:ext uri="{BB962C8B-B14F-4D97-AF65-F5344CB8AC3E}">
        <p14:creationId xmlns:p14="http://schemas.microsoft.com/office/powerpoint/2010/main" val="3718944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Microservices Patterns – Bulkhead</a:t>
            </a:r>
          </a:p>
        </p:txBody>
      </p:sp>
      <p:sp>
        <p:nvSpPr>
          <p:cNvPr id="7" name="Rectangle 6">
            <a:extLst>
              <a:ext uri="{FF2B5EF4-FFF2-40B4-BE49-F238E27FC236}">
                <a16:creationId xmlns:a16="http://schemas.microsoft.com/office/drawing/2014/main" id="{F58C766D-39C4-F14A-BB6A-EA1EFB9DED54}"/>
              </a:ext>
            </a:extLst>
          </p:cNvPr>
          <p:cNvSpPr/>
          <p:nvPr/>
        </p:nvSpPr>
        <p:spPr>
          <a:xfrm>
            <a:off x="152400" y="2057400"/>
            <a:ext cx="3543300" cy="4031873"/>
          </a:xfrm>
          <a:prstGeom prst="rect">
            <a:avLst/>
          </a:prstGeom>
        </p:spPr>
        <p:txBody>
          <a:bodyPr wrap="square">
            <a:spAutoFit/>
          </a:bodyPr>
          <a:lstStyle/>
          <a:p>
            <a:pPr marL="461422" lvl="1">
              <a:buClr>
                <a:schemeClr val="tx1"/>
              </a:buClr>
            </a:pPr>
            <a:r>
              <a:rPr lang="en-US" sz="1600" dirty="0">
                <a:latin typeface="+mn-lt"/>
              </a:rPr>
              <a:t>Use a Bulkhead pattern to isolate failure to small portions of the system. </a:t>
            </a:r>
          </a:p>
          <a:p>
            <a:pPr marL="461422" lvl="1">
              <a:buClr>
                <a:schemeClr val="tx1"/>
              </a:buClr>
            </a:pPr>
            <a:r>
              <a:rPr lang="en-US" sz="1600" dirty="0">
                <a:latin typeface="+mn-lt"/>
              </a:rPr>
              <a:t>In this example, If one of the legacy systems started to experience a slow down and caused the thread pool to get exhausted, access to the other legacy system would also be affected. </a:t>
            </a:r>
          </a:p>
          <a:p>
            <a:pPr marL="461422" lvl="1">
              <a:buClr>
                <a:schemeClr val="tx1"/>
              </a:buClr>
            </a:pPr>
            <a:r>
              <a:rPr lang="en-US" sz="1600" dirty="0">
                <a:latin typeface="+mn-lt"/>
              </a:rPr>
              <a:t>Having separate thread pools</a:t>
            </a:r>
          </a:p>
          <a:p>
            <a:pPr marL="461422" lvl="1">
              <a:buClr>
                <a:schemeClr val="tx1"/>
              </a:buClr>
            </a:pPr>
            <a:r>
              <a:rPr lang="en-US" sz="1600" dirty="0">
                <a:latin typeface="+mn-lt"/>
              </a:rPr>
              <a:t>would ensure that a slowdown in one legacy system would exhaust only its own thread pool,</a:t>
            </a:r>
          </a:p>
          <a:p>
            <a:pPr marL="461422" lvl="1">
              <a:buClr>
                <a:schemeClr val="tx1"/>
              </a:buClr>
            </a:pPr>
            <a:r>
              <a:rPr lang="en-US" sz="1600" dirty="0">
                <a:latin typeface="+mn-lt"/>
              </a:rPr>
              <a:t>and not affect access to the other.</a:t>
            </a:r>
          </a:p>
          <a:p>
            <a:endParaRPr lang="en-GB" sz="1600" dirty="0"/>
          </a:p>
        </p:txBody>
      </p:sp>
      <p:pic>
        <p:nvPicPr>
          <p:cNvPr id="8" name="Picture 2">
            <a:extLst>
              <a:ext uri="{FF2B5EF4-FFF2-40B4-BE49-F238E27FC236}">
                <a16:creationId xmlns:a16="http://schemas.microsoft.com/office/drawing/2014/main" id="{90A7155C-6902-6E47-A3FA-A2E421940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 b="5722"/>
          <a:stretch/>
        </p:blipFill>
        <p:spPr bwMode="auto">
          <a:xfrm>
            <a:off x="3915975" y="2324099"/>
            <a:ext cx="8066477" cy="3795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C69F685-EA7E-1B41-A422-D6E9F1E114E7}"/>
              </a:ext>
            </a:extLst>
          </p:cNvPr>
          <p:cNvSpPr/>
          <p:nvPr/>
        </p:nvSpPr>
        <p:spPr>
          <a:xfrm>
            <a:off x="3200400" y="6155695"/>
            <a:ext cx="6096000" cy="261610"/>
          </a:xfrm>
          <a:prstGeom prst="rect">
            <a:avLst/>
          </a:prstGeom>
        </p:spPr>
        <p:txBody>
          <a:bodyPr>
            <a:spAutoFit/>
          </a:bodyPr>
          <a:lstStyle/>
          <a:p>
            <a:r>
              <a:rPr lang="en-GB" sz="1100" dirty="0">
                <a:hlinkClick r:id="rId4"/>
              </a:rPr>
              <a:t>https://docs.microsoft.com/en-us/azure/architecture/patterns/bulkhead</a:t>
            </a:r>
            <a:endParaRPr lang="en-GB" sz="1100" dirty="0"/>
          </a:p>
        </p:txBody>
      </p:sp>
    </p:spTree>
    <p:extLst>
      <p:ext uri="{BB962C8B-B14F-4D97-AF65-F5344CB8AC3E}">
        <p14:creationId xmlns:p14="http://schemas.microsoft.com/office/powerpoint/2010/main" val="2285182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Microservices Patterns – Distributed Tracing</a:t>
            </a:r>
          </a:p>
        </p:txBody>
      </p:sp>
      <p:pic>
        <p:nvPicPr>
          <p:cNvPr id="4098" name="Picture 2">
            <a:extLst>
              <a:ext uri="{FF2B5EF4-FFF2-40B4-BE49-F238E27FC236}">
                <a16:creationId xmlns:a16="http://schemas.microsoft.com/office/drawing/2014/main" id="{17D2D9E7-8A8A-D043-90E8-EEC76A48A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70" y="1176136"/>
            <a:ext cx="7956551" cy="5110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A3361F-310E-8241-9A60-26F17AEBBF01}"/>
              </a:ext>
            </a:extLst>
          </p:cNvPr>
          <p:cNvSpPr/>
          <p:nvPr/>
        </p:nvSpPr>
        <p:spPr>
          <a:xfrm>
            <a:off x="8458200" y="5871001"/>
            <a:ext cx="3500437" cy="830997"/>
          </a:xfrm>
          <a:prstGeom prst="rect">
            <a:avLst/>
          </a:prstGeom>
        </p:spPr>
        <p:txBody>
          <a:bodyPr wrap="square">
            <a:spAutoFit/>
          </a:bodyPr>
          <a:lstStyle/>
          <a:p>
            <a:r>
              <a:rPr lang="en-GB" sz="1200" dirty="0">
                <a:hlinkClick r:id="rId4"/>
              </a:rPr>
              <a:t>https://medium.com/nikeengineering/hit-the-ground-running-with-distributed-tracing-core-concepts-ff5ad47c7058</a:t>
            </a:r>
            <a:endParaRPr lang="en-GB" sz="1200" dirty="0"/>
          </a:p>
          <a:p>
            <a:endParaRPr lang="en-GB" sz="1200" dirty="0"/>
          </a:p>
        </p:txBody>
      </p:sp>
      <p:sp>
        <p:nvSpPr>
          <p:cNvPr id="4" name="TextBox 3">
            <a:extLst>
              <a:ext uri="{FF2B5EF4-FFF2-40B4-BE49-F238E27FC236}">
                <a16:creationId xmlns:a16="http://schemas.microsoft.com/office/drawing/2014/main" id="{A0192746-DF07-8C46-8EB6-268E2C111159}"/>
              </a:ext>
            </a:extLst>
          </p:cNvPr>
          <p:cNvSpPr txBox="1"/>
          <p:nvPr/>
        </p:nvSpPr>
        <p:spPr>
          <a:xfrm>
            <a:off x="8686800" y="2572390"/>
            <a:ext cx="2865818" cy="2616101"/>
          </a:xfrm>
          <a:prstGeom prst="rect">
            <a:avLst/>
          </a:prstGeom>
          <a:noFill/>
        </p:spPr>
        <p:txBody>
          <a:bodyPr wrap="square" rtlCol="0">
            <a:spAutoFit/>
          </a:bodyPr>
          <a:lstStyle/>
          <a:p>
            <a:r>
              <a:rPr lang="en-GB" sz="1600" dirty="0"/>
              <a:t>Distributed tracing tools:</a:t>
            </a:r>
          </a:p>
          <a:p>
            <a:endParaRPr lang="en-GB" sz="1600" dirty="0"/>
          </a:p>
          <a:p>
            <a:pPr marL="285750" indent="-285750">
              <a:buFont typeface="Arial" panose="020B0604020202020204" pitchFamily="34" charset="0"/>
              <a:buChar char="•"/>
            </a:pPr>
            <a:r>
              <a:rPr lang="en-GB" sz="1600" dirty="0" err="1"/>
              <a:t>OpenZipkin</a:t>
            </a:r>
            <a:r>
              <a:rPr lang="en-GB" sz="1600" dirty="0"/>
              <a:t> – </a:t>
            </a:r>
            <a:r>
              <a:rPr lang="en-GB" sz="1600" dirty="0" err="1"/>
              <a:t>zipkin.io</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Jaeger – </a:t>
            </a:r>
            <a:r>
              <a:rPr lang="en-GB" sz="1600" dirty="0" err="1"/>
              <a:t>jaegertracing.io</a:t>
            </a:r>
            <a:endParaRPr lang="en-GB" sz="1600" dirty="0"/>
          </a:p>
          <a:p>
            <a:endParaRPr lang="en-GB" sz="1600" dirty="0"/>
          </a:p>
          <a:p>
            <a:r>
              <a:rPr lang="en-GB" sz="1600" dirty="0"/>
              <a:t>Further tools:</a:t>
            </a:r>
          </a:p>
          <a:p>
            <a:r>
              <a:rPr lang="en-GB" sz="1200" dirty="0">
                <a:hlinkClick r:id="rId5"/>
              </a:rPr>
              <a:t>https://developers.redhat.com/blog/2019/05/01/a-guide-to-the-open-source-distributed-tracing-landscape/</a:t>
            </a:r>
            <a:endParaRPr lang="en-GB" sz="1200" dirty="0"/>
          </a:p>
          <a:p>
            <a:endParaRPr lang="en-GB" sz="1600" dirty="0"/>
          </a:p>
        </p:txBody>
      </p:sp>
    </p:spTree>
    <p:extLst>
      <p:ext uri="{BB962C8B-B14F-4D97-AF65-F5344CB8AC3E}">
        <p14:creationId xmlns:p14="http://schemas.microsoft.com/office/powerpoint/2010/main" val="2465349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10767219" cy="364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0" indent="0">
              <a:lnSpc>
                <a:spcPct val="150000"/>
              </a:lnSpc>
            </a:pPr>
            <a:r>
              <a:rPr lang="en-US" altLang="en-US" sz="1600" dirty="0"/>
              <a:t>An organization has decided to restructure an existing large monolith into </a:t>
            </a:r>
            <a:r>
              <a:rPr lang="en-US" altLang="en-US" sz="1600" dirty="0" err="1"/>
              <a:t>microservices</a:t>
            </a:r>
            <a:r>
              <a:rPr lang="en-US" altLang="en-US" sz="1600" dirty="0"/>
              <a:t>.</a:t>
            </a:r>
          </a:p>
          <a:p>
            <a:pPr marL="0" indent="0">
              <a:lnSpc>
                <a:spcPct val="150000"/>
              </a:lnSpc>
            </a:pPr>
            <a:r>
              <a:rPr lang="en-US" altLang="en-US" sz="1600" dirty="0"/>
              <a:t>The plan calls for separate teams to develop the services:</a:t>
            </a:r>
          </a:p>
          <a:p>
            <a:pPr marL="0" indent="0">
              <a:lnSpc>
                <a:spcPct val="150000"/>
              </a:lnSpc>
            </a:pPr>
            <a:endParaRPr lang="en-US" altLang="en-US" sz="1600" dirty="0"/>
          </a:p>
          <a:p>
            <a:pPr marL="342900" indent="-342900">
              <a:lnSpc>
                <a:spcPct val="150000"/>
              </a:lnSpc>
              <a:buFont typeface="+mj-lt"/>
              <a:buAutoNum type="arabicPeriod"/>
            </a:pPr>
            <a:r>
              <a:rPr lang="en-US" altLang="en-US" sz="1600" dirty="0"/>
              <a:t>Mobile developers / testers for the mobile app</a:t>
            </a:r>
          </a:p>
          <a:p>
            <a:pPr marL="342900" indent="-342900">
              <a:lnSpc>
                <a:spcPct val="150000"/>
              </a:lnSpc>
              <a:buFont typeface="+mj-lt"/>
              <a:buAutoNum type="arabicPeriod"/>
            </a:pPr>
            <a:r>
              <a:rPr lang="en-US" altLang="en-US" sz="1600" dirty="0"/>
              <a:t>Web developers / testers for the web pages</a:t>
            </a:r>
          </a:p>
          <a:p>
            <a:pPr marL="342900" indent="-342900">
              <a:lnSpc>
                <a:spcPct val="150000"/>
              </a:lnSpc>
              <a:buFont typeface="+mj-lt"/>
              <a:buAutoNum type="arabicPeriod"/>
            </a:pPr>
            <a:r>
              <a:rPr lang="en-US" altLang="en-US" sz="1600" dirty="0"/>
              <a:t>A team of Java / Spring developers to do the controller layer</a:t>
            </a:r>
          </a:p>
          <a:p>
            <a:pPr marL="342900" indent="-342900">
              <a:lnSpc>
                <a:spcPct val="150000"/>
              </a:lnSpc>
              <a:buFont typeface="+mj-lt"/>
              <a:buAutoNum type="arabicPeriod"/>
            </a:pPr>
            <a:r>
              <a:rPr lang="en-US" altLang="en-US" sz="1600" dirty="0"/>
              <a:t>A middleware team of Java / Spring developers building the service layer</a:t>
            </a:r>
          </a:p>
          <a:p>
            <a:pPr marL="342900" indent="-342900">
              <a:lnSpc>
                <a:spcPct val="150000"/>
              </a:lnSpc>
              <a:buFont typeface="+mj-lt"/>
              <a:buAutoNum type="arabicPeriod"/>
            </a:pPr>
            <a:r>
              <a:rPr lang="en-US" altLang="en-US" sz="1600" dirty="0"/>
              <a:t>Several small teams specialized on back-end persistence services; Oracle, Mongo, </a:t>
            </a:r>
            <a:r>
              <a:rPr lang="en-US" altLang="en-US" sz="1600" dirty="0" err="1"/>
              <a:t>Redis</a:t>
            </a:r>
            <a:r>
              <a:rPr lang="en-US" altLang="en-US" sz="1600" dirty="0"/>
              <a:t>, and Amazon S3</a:t>
            </a:r>
          </a:p>
          <a:p>
            <a:pPr>
              <a:lnSpc>
                <a:spcPct val="150000"/>
              </a:lnSpc>
              <a:buFont typeface="Arial" charset="0"/>
              <a:buChar char="•"/>
            </a:pPr>
            <a:endParaRPr lang="en-US" altLang="en-US" sz="1600" dirty="0"/>
          </a:p>
          <a:p>
            <a:pPr>
              <a:lnSpc>
                <a:spcPct val="150000"/>
              </a:lnSpc>
              <a:buFont typeface="Arial" charset="0"/>
              <a:buChar char="•"/>
            </a:pPr>
            <a:r>
              <a:rPr lang="en-US" altLang="en-US" sz="1600" dirty="0"/>
              <a:t>Do you have any thoughts on this plan?</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Discussion</a:t>
            </a:r>
          </a:p>
        </p:txBody>
      </p:sp>
    </p:spTree>
    <p:extLst>
      <p:ext uri="{BB962C8B-B14F-4D97-AF65-F5344CB8AC3E}">
        <p14:creationId xmlns:p14="http://schemas.microsoft.com/office/powerpoint/2010/main" val="1105612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10767219" cy="364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0" indent="0">
              <a:lnSpc>
                <a:spcPct val="150000"/>
              </a:lnSpc>
            </a:pPr>
            <a:r>
              <a:rPr lang="en-US" altLang="en-US" sz="1600" dirty="0"/>
              <a:t>A small development team is considering switching to a </a:t>
            </a:r>
            <a:r>
              <a:rPr lang="en-US" altLang="en-US" sz="1600" dirty="0" err="1"/>
              <a:t>microservices</a:t>
            </a:r>
            <a:r>
              <a:rPr lang="en-US" altLang="en-US" sz="1600" dirty="0"/>
              <a:t> architecture.</a:t>
            </a:r>
          </a:p>
          <a:p>
            <a:pPr>
              <a:lnSpc>
                <a:spcPct val="150000"/>
              </a:lnSpc>
              <a:buFont typeface="Arial" charset="0"/>
              <a:buChar char="•"/>
            </a:pPr>
            <a:endParaRPr lang="en-US" altLang="en-US" sz="1600" dirty="0"/>
          </a:p>
          <a:p>
            <a:pPr>
              <a:lnSpc>
                <a:spcPct val="150000"/>
              </a:lnSpc>
              <a:buFont typeface="Arial" charset="0"/>
              <a:buChar char="•"/>
            </a:pPr>
            <a:r>
              <a:rPr lang="en-US" altLang="en-US" sz="1600" dirty="0"/>
              <a:t>Their application takes mobile surveys.  A mobile app queries the back end for the survey and presents it to the user.  When the user votes, the mobile app sends the vote to the back end, which records the vote on one DB table, and a tally of all votes for the survey on another table.  The mobile app then queries the back end for the tally.</a:t>
            </a:r>
          </a:p>
          <a:p>
            <a:pPr>
              <a:lnSpc>
                <a:spcPct val="150000"/>
              </a:lnSpc>
              <a:buFont typeface="Arial" charset="0"/>
              <a:buChar char="•"/>
            </a:pPr>
            <a:endParaRPr lang="en-US" altLang="en-US" sz="1600" dirty="0"/>
          </a:p>
          <a:p>
            <a:pPr>
              <a:lnSpc>
                <a:spcPct val="150000"/>
              </a:lnSpc>
              <a:buFont typeface="Arial" charset="0"/>
              <a:buChar char="•"/>
            </a:pPr>
            <a:r>
              <a:rPr lang="en-US" altLang="en-US" sz="1600" dirty="0"/>
              <a:t>The team consists of two people, a mobile developer and a back-end / DB developer.  </a:t>
            </a:r>
          </a:p>
          <a:p>
            <a:pPr>
              <a:lnSpc>
                <a:spcPct val="150000"/>
              </a:lnSpc>
              <a:buFont typeface="Arial" charset="0"/>
              <a:buChar char="•"/>
            </a:pPr>
            <a:endParaRPr lang="en-US" altLang="en-US" sz="1600" dirty="0"/>
          </a:p>
          <a:p>
            <a:pPr>
              <a:lnSpc>
                <a:spcPct val="150000"/>
              </a:lnSpc>
              <a:buFont typeface="Arial" charset="0"/>
              <a:buChar char="•"/>
            </a:pPr>
            <a:r>
              <a:rPr lang="en-US" altLang="en-US" sz="1600" dirty="0"/>
              <a:t>Do you have any advice?</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Discussion</a:t>
            </a:r>
          </a:p>
        </p:txBody>
      </p:sp>
    </p:spTree>
    <p:extLst>
      <p:ext uri="{BB962C8B-B14F-4D97-AF65-F5344CB8AC3E}">
        <p14:creationId xmlns:p14="http://schemas.microsoft.com/office/powerpoint/2010/main" val="107184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69" name="TextBox 23">
            <a:extLst>
              <a:ext uri="{FF2B5EF4-FFF2-40B4-BE49-F238E27FC236}">
                <a16:creationId xmlns:a16="http://schemas.microsoft.com/office/drawing/2014/main" id="{6DD2E607-0BC9-454E-9C04-B389B3318083}"/>
              </a:ext>
            </a:extLst>
          </p:cNvPr>
          <p:cNvSpPr txBox="1">
            <a:spLocks noChangeArrowheads="1"/>
          </p:cNvSpPr>
          <p:nvPr/>
        </p:nvSpPr>
        <p:spPr bwMode="auto">
          <a:xfrm>
            <a:off x="571501" y="1828271"/>
            <a:ext cx="10767219" cy="119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190500" bIns="0">
            <a:spAutoFit/>
          </a:bodyPr>
          <a:lstStyle>
            <a:lvl1pPr marL="285750" indent="-285750">
              <a:defRPr sz="2100">
                <a:solidFill>
                  <a:schemeClr val="tx1"/>
                </a:solidFill>
                <a:latin typeface="Arial" panose="020B0604020202020204" pitchFamily="34" charset="0"/>
                <a:cs typeface="Arial" panose="020B0604020202020204" pitchFamily="34" charset="0"/>
              </a:defRPr>
            </a:lvl1pPr>
            <a:lvl2pPr marL="833438" indent="-285750">
              <a:defRPr sz="2100">
                <a:solidFill>
                  <a:schemeClr val="tx1"/>
                </a:solidFill>
                <a:latin typeface="Arial" panose="020B0604020202020204" pitchFamily="34" charset="0"/>
                <a:cs typeface="Arial" panose="020B0604020202020204" pitchFamily="34" charset="0"/>
              </a:defRPr>
            </a:lvl2pPr>
            <a:lvl3pPr marL="1143000" indent="-228600">
              <a:defRPr sz="2100">
                <a:solidFill>
                  <a:schemeClr val="tx1"/>
                </a:solidFill>
                <a:latin typeface="Arial" panose="020B0604020202020204" pitchFamily="34" charset="0"/>
                <a:cs typeface="Arial" panose="020B0604020202020204" pitchFamily="34" charset="0"/>
              </a:defRPr>
            </a:lvl3pPr>
            <a:lvl4pPr marL="1600200" indent="-228600">
              <a:defRPr sz="2100">
                <a:solidFill>
                  <a:schemeClr val="tx1"/>
                </a:solidFill>
                <a:latin typeface="Arial" panose="020B0604020202020204" pitchFamily="34" charset="0"/>
                <a:cs typeface="Arial" panose="020B0604020202020204" pitchFamily="34" charset="0"/>
              </a:defRPr>
            </a:lvl4pPr>
            <a:lvl5pPr marL="2057400" indent="-228600">
              <a:defRPr sz="2100">
                <a:solidFill>
                  <a:schemeClr val="tx1"/>
                </a:solidFill>
                <a:latin typeface="Arial" panose="020B0604020202020204" pitchFamily="34" charset="0"/>
                <a:cs typeface="Arial" panose="020B0604020202020204" pitchFamily="34" charset="0"/>
              </a:defRPr>
            </a:lvl5pPr>
            <a:lvl6pPr marL="25146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6pPr>
            <a:lvl7pPr marL="29718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7pPr>
            <a:lvl8pPr marL="34290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8pPr>
            <a:lvl9pPr marL="3886200" indent="-228600" defTabSz="1096963" fontAlgn="base">
              <a:spcBef>
                <a:spcPct val="0"/>
              </a:spcBef>
              <a:spcAft>
                <a:spcPct val="0"/>
              </a:spcAft>
              <a:defRPr sz="2100">
                <a:solidFill>
                  <a:schemeClr val="tx1"/>
                </a:solidFill>
                <a:latin typeface="Arial" panose="020B0604020202020204" pitchFamily="34" charset="0"/>
                <a:cs typeface="Arial" panose="020B0604020202020204" pitchFamily="34" charset="0"/>
              </a:defRPr>
            </a:lvl9pPr>
          </a:lstStyle>
          <a:p>
            <a:pPr marL="342900" indent="-342900">
              <a:lnSpc>
                <a:spcPct val="150000"/>
              </a:lnSpc>
              <a:buFont typeface="+mj-lt"/>
              <a:buAutoNum type="arabicPeriod"/>
            </a:pPr>
            <a:r>
              <a:rPr lang="en-US" altLang="en-US" sz="1800" dirty="0"/>
              <a:t>Which of the pros / cons of </a:t>
            </a:r>
            <a:r>
              <a:rPr lang="en-US" altLang="en-US" sz="1800" dirty="0" err="1"/>
              <a:t>microservices</a:t>
            </a:r>
            <a:r>
              <a:rPr lang="en-US" altLang="en-US" sz="1800" dirty="0"/>
              <a:t> are most applicable in your situation?</a:t>
            </a:r>
          </a:p>
          <a:p>
            <a:pPr marL="342900" indent="-342900">
              <a:lnSpc>
                <a:spcPct val="150000"/>
              </a:lnSpc>
              <a:buFont typeface="+mj-lt"/>
              <a:buAutoNum type="arabicPeriod"/>
            </a:pPr>
            <a:endParaRPr lang="en-US" altLang="en-US" sz="1800" dirty="0"/>
          </a:p>
          <a:p>
            <a:pPr marL="342900" indent="-342900">
              <a:lnSpc>
                <a:spcPct val="150000"/>
              </a:lnSpc>
              <a:buFont typeface="+mj-lt"/>
              <a:buAutoNum type="arabicPeriod"/>
            </a:pPr>
            <a:r>
              <a:rPr lang="en-US" altLang="en-US" sz="1800" dirty="0"/>
              <a:t>What are some potential services in your application?</a:t>
            </a:r>
          </a:p>
        </p:txBody>
      </p:sp>
      <p:sp>
        <p:nvSpPr>
          <p:cNvPr id="109570" name="Title 4">
            <a:extLst>
              <a:ext uri="{FF2B5EF4-FFF2-40B4-BE49-F238E27FC236}">
                <a16:creationId xmlns:a16="http://schemas.microsoft.com/office/drawing/2014/main" id="{9C1682FF-3E8C-4D99-BAFE-692F451AD0A1}"/>
              </a:ext>
            </a:extLst>
          </p:cNvPr>
          <p:cNvSpPr>
            <a:spLocks noGrp="1"/>
          </p:cNvSpPr>
          <p:nvPr>
            <p:ph type="title"/>
          </p:nvPr>
        </p:nvSpPr>
        <p:spPr/>
        <p:txBody>
          <a:bodyPr/>
          <a:lstStyle/>
          <a:p>
            <a:r>
              <a:rPr lang="en-US" altLang="en-US" dirty="0">
                <a:latin typeface="Arial Regular"/>
              </a:rPr>
              <a:t>Discussion</a:t>
            </a:r>
          </a:p>
        </p:txBody>
      </p:sp>
    </p:spTree>
    <p:extLst>
      <p:ext uri="{BB962C8B-B14F-4D97-AF65-F5344CB8AC3E}">
        <p14:creationId xmlns:p14="http://schemas.microsoft.com/office/powerpoint/2010/main" val="720769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7" name="Title 3">
            <a:extLst>
              <a:ext uri="{FF2B5EF4-FFF2-40B4-BE49-F238E27FC236}">
                <a16:creationId xmlns:a16="http://schemas.microsoft.com/office/drawing/2014/main" id="{A4CCAEE7-A58B-4939-B525-C9CCF740E7F8}"/>
              </a:ext>
            </a:extLst>
          </p:cNvPr>
          <p:cNvSpPr>
            <a:spLocks noGrp="1"/>
          </p:cNvSpPr>
          <p:nvPr>
            <p:ph type="title"/>
          </p:nvPr>
        </p:nvSpPr>
        <p:spPr>
          <a:xfrm>
            <a:off x="381000" y="571500"/>
            <a:ext cx="5486136" cy="5524500"/>
          </a:xfrm>
        </p:spPr>
        <p:txBody>
          <a:bodyPr/>
          <a:lstStyle/>
          <a:p>
            <a:r>
              <a:rPr lang="en-US" altLang="en-US" dirty="0">
                <a:latin typeface="Arial Regular"/>
              </a:rPr>
              <a:t>What is an Application Programming Interface (API)?</a:t>
            </a:r>
          </a:p>
        </p:txBody>
      </p:sp>
      <p:sp>
        <p:nvSpPr>
          <p:cNvPr id="55299" name="Content Placeholder 7">
            <a:extLst>
              <a:ext uri="{FF2B5EF4-FFF2-40B4-BE49-F238E27FC236}">
                <a16:creationId xmlns:a16="http://schemas.microsoft.com/office/drawing/2014/main" id="{7BD48DB1-4F88-42DD-BFE1-1DC670A3F6C3}"/>
              </a:ext>
            </a:extLst>
          </p:cNvPr>
          <p:cNvSpPr>
            <a:spLocks noGrp="1"/>
          </p:cNvSpPr>
          <p:nvPr>
            <p:ph sz="quarter" idx="16"/>
          </p:nvPr>
        </p:nvSpPr>
        <p:spPr bwMode="auto">
          <a:xfrm>
            <a:off x="6019800" y="3808676"/>
            <a:ext cx="3048000" cy="2642326"/>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altLang="en-US" dirty="0">
                <a:latin typeface="Arial" panose="020B0604020202020204" pitchFamily="34" charset="0"/>
                <a:cs typeface="Arial" panose="020B0604020202020204" pitchFamily="34" charset="0"/>
              </a:rPr>
              <a:t>APIs are pieces of software code that provide a set of technical specifications to efficiently interact with and ultimately integrate applications and business systems.</a:t>
            </a:r>
          </a:p>
          <a:p>
            <a:endParaRPr lang="en-US" altLang="en-US" dirty="0">
              <a:latin typeface="Arial Regular"/>
            </a:endParaRPr>
          </a:p>
        </p:txBody>
      </p:sp>
      <p:sp>
        <p:nvSpPr>
          <p:cNvPr id="7" name="Content Placeholder 6">
            <a:extLst>
              <a:ext uri="{FF2B5EF4-FFF2-40B4-BE49-F238E27FC236}">
                <a16:creationId xmlns:a16="http://schemas.microsoft.com/office/drawing/2014/main" id="{6E3F5843-9360-461A-BB9F-088815BB49FA}"/>
              </a:ext>
            </a:extLst>
          </p:cNvPr>
          <p:cNvSpPr>
            <a:spLocks noGrp="1"/>
          </p:cNvSpPr>
          <p:nvPr>
            <p:ph sz="quarter" idx="15"/>
          </p:nvPr>
        </p:nvSpPr>
        <p:spPr>
          <a:xfrm>
            <a:off x="9067800" y="3920110"/>
            <a:ext cx="3048000" cy="2514022"/>
          </a:xfrm>
        </p:spPr>
        <p:txBody>
          <a:bodyPr/>
          <a:lstStyle/>
          <a:p>
            <a:pPr marL="0" indent="0" defTabSz="914363" fontAlgn="auto">
              <a:spcAft>
                <a:spcPts val="0"/>
              </a:spcAft>
              <a:buNone/>
              <a:defRPr/>
            </a:pPr>
            <a:r>
              <a:rPr lang="en-US" kern="0" dirty="0">
                <a:solidFill>
                  <a:schemeClr val="tx2">
                    <a:lumMod val="25000"/>
                  </a:schemeClr>
                </a:solidFill>
                <a:ea typeface="HelvNeue Medium Italic for IBM" charset="0"/>
                <a:cs typeface="HelvNeue Medium Italic for IBM" charset="0"/>
              </a:rPr>
              <a:t>An API is strategic and it ought to move to the strategic conversation because APIs have consequences to the entire franchise – it is more than just an impact on the IT group.</a:t>
            </a:r>
          </a:p>
        </p:txBody>
      </p:sp>
      <p:sp>
        <p:nvSpPr>
          <p:cNvPr id="55301" name="Content Placeholder 8">
            <a:extLst>
              <a:ext uri="{FF2B5EF4-FFF2-40B4-BE49-F238E27FC236}">
                <a16:creationId xmlns:a16="http://schemas.microsoft.com/office/drawing/2014/main" id="{FFA3709F-B99A-4C24-9959-EAB975DCCC38}"/>
              </a:ext>
            </a:extLst>
          </p:cNvPr>
          <p:cNvSpPr>
            <a:spLocks noGrp="1"/>
          </p:cNvSpPr>
          <p:nvPr>
            <p:ph sz="quarter" idx="17"/>
          </p:nvPr>
        </p:nvSpPr>
        <p:spPr bwMode="auto">
          <a:xfrm>
            <a:off x="6019800" y="381000"/>
            <a:ext cx="6096000" cy="3539110"/>
          </a:xfrm>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altLang="en-US" sz="2333" dirty="0">
                <a:latin typeface="Arial Regular"/>
              </a:rPr>
              <a:t>An API is a specification of a service that describes the service’s functionality and how it must be used. </a:t>
            </a:r>
          </a:p>
          <a:p>
            <a:pPr marL="0" indent="0">
              <a:buNone/>
            </a:pPr>
            <a:r>
              <a:rPr lang="en-US" altLang="en-US" sz="2333" dirty="0">
                <a:latin typeface="Arial Regular"/>
              </a:rPr>
              <a:t>APIs act as a window into a service, allowing other services to interact with the service without the need to expose its entire code.</a:t>
            </a:r>
          </a:p>
          <a:p>
            <a:endParaRPr lang="en-US" altLang="en-US" dirty="0">
              <a:latin typeface="Arial Regular"/>
            </a:endParaRPr>
          </a:p>
        </p:txBody>
      </p:sp>
      <p:pic>
        <p:nvPicPr>
          <p:cNvPr id="55302" name="Picture 7">
            <a:extLst>
              <a:ext uri="{FF2B5EF4-FFF2-40B4-BE49-F238E27FC236}">
                <a16:creationId xmlns:a16="http://schemas.microsoft.com/office/drawing/2014/main" id="{0027A5BB-EE8A-451C-A7BE-85B6235571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636" y="1715824"/>
            <a:ext cx="3161771" cy="202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7">
            <a:extLst>
              <a:ext uri="{FF2B5EF4-FFF2-40B4-BE49-F238E27FC236}">
                <a16:creationId xmlns:a16="http://schemas.microsoft.com/office/drawing/2014/main" id="{5CF8BC41-F342-4C31-9ACD-FC555E45DC70}"/>
              </a:ext>
            </a:extLst>
          </p:cNvPr>
          <p:cNvSpPr>
            <a:spLocks noChangeArrowheads="1"/>
          </p:cNvSpPr>
          <p:nvPr/>
        </p:nvSpPr>
        <p:spPr bwMode="auto">
          <a:xfrm>
            <a:off x="850636" y="3297113"/>
            <a:ext cx="3149864" cy="316690"/>
          </a:xfrm>
          <a:prstGeom prst="rect">
            <a:avLst/>
          </a:prstGeom>
          <a:noFill/>
          <a:ln>
            <a:noFill/>
          </a:ln>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363" fontAlgn="auto">
              <a:spcBef>
                <a:spcPts val="333"/>
              </a:spcBef>
              <a:spcAft>
                <a:spcPts val="0"/>
              </a:spcAft>
              <a:defRPr/>
            </a:pPr>
            <a:r>
              <a:rPr lang="en-US" sz="1458" b="1" dirty="0">
                <a:solidFill>
                  <a:srgbClr val="00649F"/>
                </a:solidFill>
                <a:latin typeface="Arial" panose="020B0604020202020204" pitchFamily="34" charset="0"/>
                <a:ea typeface="Helvetica Light"/>
              </a:rPr>
              <a:t>Application Programming Interface</a:t>
            </a:r>
          </a:p>
        </p:txBody>
      </p:sp>
    </p:spTree>
    <p:extLst>
      <p:ext uri="{BB962C8B-B14F-4D97-AF65-F5344CB8AC3E}">
        <p14:creationId xmlns:p14="http://schemas.microsoft.com/office/powerpoint/2010/main" val="733111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381000" y="228600"/>
            <a:ext cx="11261725" cy="433388"/>
          </a:xfrm>
          <a:ln/>
        </p:spPr>
        <p:txBody>
          <a:bodyPr/>
          <a:lstStyle/>
          <a:p>
            <a:r>
              <a:rPr altLang="x-none" dirty="0"/>
              <a:t>Agenda</a:t>
            </a:r>
          </a:p>
        </p:txBody>
      </p:sp>
      <p:sp>
        <p:nvSpPr>
          <p:cNvPr id="31746" name="Content Placeholder 2"/>
          <p:cNvSpPr>
            <a:spLocks noGrp="1"/>
          </p:cNvSpPr>
          <p:nvPr>
            <p:ph sz="quarter" idx="13"/>
          </p:nvPr>
        </p:nvSpPr>
        <p:spPr>
          <a:xfrm>
            <a:off x="381000" y="914400"/>
            <a:ext cx="11261725" cy="2431435"/>
          </a:xfrm>
        </p:spPr>
        <p:txBody>
          <a:bodyPr/>
          <a:lstStyle/>
          <a:p>
            <a:pPr eaLnBrk="1" hangingPunct="1"/>
            <a:r>
              <a:rPr lang="en-US" altLang="x-none" sz="2400" dirty="0">
                <a:solidFill>
                  <a:schemeClr val="bg1">
                    <a:lumMod val="75000"/>
                  </a:schemeClr>
                </a:solidFill>
              </a:rPr>
              <a:t>Definitions</a:t>
            </a:r>
          </a:p>
          <a:p>
            <a:pPr eaLnBrk="1" hangingPunct="1"/>
            <a:r>
              <a:rPr lang="en-US" altLang="x-none" sz="2400" dirty="0"/>
              <a:t>Monolithic architecture</a:t>
            </a:r>
          </a:p>
          <a:p>
            <a:pPr eaLnBrk="1" hangingPunct="1"/>
            <a:r>
              <a:rPr lang="en-GB" altLang="x-none" sz="2400" dirty="0" err="1">
                <a:solidFill>
                  <a:schemeClr val="bg1">
                    <a:lumMod val="75000"/>
                  </a:schemeClr>
                </a:solidFill>
              </a:rPr>
              <a:t>Microservices</a:t>
            </a:r>
            <a:r>
              <a:rPr lang="en-GB" altLang="x-none" sz="2400" dirty="0">
                <a:solidFill>
                  <a:schemeClr val="bg1">
                    <a:lumMod val="75000"/>
                  </a:schemeClr>
                </a:solidFill>
              </a:rPr>
              <a:t> architecture</a:t>
            </a:r>
          </a:p>
          <a:p>
            <a:pPr eaLnBrk="1" hangingPunct="1"/>
            <a:r>
              <a:rPr lang="en-GB" altLang="x-none" sz="2400" dirty="0">
                <a:solidFill>
                  <a:schemeClr val="bg1">
                    <a:lumMod val="75000"/>
                  </a:schemeClr>
                </a:solidFill>
              </a:rPr>
              <a:t>Practical considerations</a:t>
            </a:r>
            <a:endParaRPr lang="en-US" altLang="x-none" sz="2400" dirty="0">
              <a:solidFill>
                <a:schemeClr val="bg1">
                  <a:lumMod val="75000"/>
                </a:schemeClr>
              </a:solidFill>
            </a:endParaRPr>
          </a:p>
          <a:p>
            <a:pPr lvl="1" eaLnBrk="1" hangingPunct="1"/>
            <a:endParaRPr lang="en-US" altLang="x-none" sz="2000" dirty="0"/>
          </a:p>
        </p:txBody>
      </p:sp>
    </p:spTree>
    <p:extLst>
      <p:ext uri="{BB962C8B-B14F-4D97-AF65-F5344CB8AC3E}">
        <p14:creationId xmlns:p14="http://schemas.microsoft.com/office/powerpoint/2010/main" val="47867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9C5EBCC-407A-4266-8374-A537912D6CBB}"/>
              </a:ext>
            </a:extLst>
          </p:cNvPr>
          <p:cNvSpPr txBox="1"/>
          <p:nvPr/>
        </p:nvSpPr>
        <p:spPr>
          <a:xfrm>
            <a:off x="533136" y="1899709"/>
            <a:ext cx="5562864" cy="3243196"/>
          </a:xfrm>
          <a:prstGeom prst="rect">
            <a:avLst/>
          </a:prstGeom>
          <a:noFill/>
        </p:spPr>
        <p:txBody>
          <a:bodyPr lIns="0" tIns="0" rIns="190500" bIns="0">
            <a:spAutoFit/>
          </a:bodyPr>
          <a:lstStyle/>
          <a:p>
            <a:pPr defTabSz="914363" fontAlgn="auto">
              <a:lnSpc>
                <a:spcPct val="105000"/>
              </a:lnSpc>
              <a:spcBef>
                <a:spcPts val="500"/>
              </a:spcBef>
              <a:spcAft>
                <a:spcPts val="0"/>
              </a:spcAft>
              <a:defRPr/>
            </a:pPr>
            <a:r>
              <a:rPr lang="en-US" sz="1500" dirty="0">
                <a:ea typeface="Arial" charset="0"/>
                <a:cs typeface="Arial" charset="0"/>
              </a:rPr>
              <a:t>Consider a monolithic shopping cart application on a Web/mobile interface.</a:t>
            </a:r>
          </a:p>
          <a:p>
            <a:pPr defTabSz="914363" fontAlgn="auto">
              <a:lnSpc>
                <a:spcPct val="105000"/>
              </a:lnSpc>
              <a:spcBef>
                <a:spcPts val="500"/>
              </a:spcBef>
              <a:spcAft>
                <a:spcPts val="0"/>
              </a:spcAft>
              <a:defRPr/>
            </a:pPr>
            <a:endParaRPr lang="en-US" sz="1500" dirty="0">
              <a:ea typeface="Arial" charset="0"/>
              <a:cs typeface="Arial" charset="0"/>
            </a:endParaRPr>
          </a:p>
          <a:p>
            <a:pPr defTabSz="914363" fontAlgn="auto">
              <a:lnSpc>
                <a:spcPct val="105000"/>
              </a:lnSpc>
              <a:spcBef>
                <a:spcPts val="500"/>
              </a:spcBef>
              <a:spcAft>
                <a:spcPts val="0"/>
              </a:spcAft>
              <a:defRPr/>
            </a:pPr>
            <a:r>
              <a:rPr lang="en-US" sz="1500" dirty="0">
                <a:ea typeface="Arial" charset="0"/>
                <a:cs typeface="Arial" charset="0"/>
              </a:rPr>
              <a:t>It has functions for:</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Searching for products</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Product catalog</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Inventory management</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Shopping cart</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Checkout</a:t>
            </a:r>
          </a:p>
          <a:p>
            <a:pPr marL="238115" indent="-238115" defTabSz="914363" fontAlgn="auto">
              <a:lnSpc>
                <a:spcPct val="105000"/>
              </a:lnSpc>
              <a:spcBef>
                <a:spcPts val="500"/>
              </a:spcBef>
              <a:spcAft>
                <a:spcPts val="0"/>
              </a:spcAft>
              <a:buFont typeface="Arial" panose="020B0604020202020204" pitchFamily="34" charset="0"/>
              <a:buChar char="•"/>
              <a:defRPr/>
            </a:pPr>
            <a:r>
              <a:rPr lang="en-US" sz="1500" dirty="0">
                <a:ea typeface="Arial" charset="0"/>
                <a:cs typeface="Arial" charset="0"/>
              </a:rPr>
              <a:t>Fulfillment</a:t>
            </a:r>
          </a:p>
          <a:p>
            <a:pPr defTabSz="914363" fontAlgn="auto">
              <a:lnSpc>
                <a:spcPct val="105000"/>
              </a:lnSpc>
              <a:spcBef>
                <a:spcPts val="500"/>
              </a:spcBef>
              <a:spcAft>
                <a:spcPts val="0"/>
              </a:spcAft>
              <a:defRPr/>
            </a:pPr>
            <a:endParaRPr lang="en-US" sz="1500" dirty="0">
              <a:ea typeface="Arial" charset="0"/>
              <a:cs typeface="Arial" charset="0"/>
            </a:endParaRPr>
          </a:p>
        </p:txBody>
      </p:sp>
      <p:sp>
        <p:nvSpPr>
          <p:cNvPr id="72707" name="Title 4">
            <a:extLst>
              <a:ext uri="{FF2B5EF4-FFF2-40B4-BE49-F238E27FC236}">
                <a16:creationId xmlns:a16="http://schemas.microsoft.com/office/drawing/2014/main" id="{94AB17E8-8533-4897-9747-AE03B1340563}"/>
              </a:ext>
            </a:extLst>
          </p:cNvPr>
          <p:cNvSpPr>
            <a:spLocks noGrp="1"/>
          </p:cNvSpPr>
          <p:nvPr>
            <p:ph type="title"/>
          </p:nvPr>
        </p:nvSpPr>
        <p:spPr/>
        <p:txBody>
          <a:bodyPr/>
          <a:lstStyle/>
          <a:p>
            <a:r>
              <a:rPr lang="en-US" altLang="en-US">
                <a:latin typeface="Helvetica Neue"/>
              </a:rPr>
              <a:t>Microservices by exploring Monolith </a:t>
            </a:r>
          </a:p>
        </p:txBody>
      </p:sp>
      <p:sp>
        <p:nvSpPr>
          <p:cNvPr id="6" name="Rectangle 5">
            <a:extLst>
              <a:ext uri="{FF2B5EF4-FFF2-40B4-BE49-F238E27FC236}">
                <a16:creationId xmlns:a16="http://schemas.microsoft.com/office/drawing/2014/main" id="{229A222C-364A-47EF-BC20-E79F0F3B785F}"/>
              </a:ext>
            </a:extLst>
          </p:cNvPr>
          <p:cNvSpPr/>
          <p:nvPr/>
        </p:nvSpPr>
        <p:spPr>
          <a:xfrm>
            <a:off x="4914636" y="3886729"/>
            <a:ext cx="6798468" cy="440532"/>
          </a:xfrm>
          <a:prstGeom prst="rect">
            <a:avLst/>
          </a:prstGeom>
          <a:solidFill>
            <a:schemeClr val="accent1"/>
          </a:solidFill>
          <a:ln w="36720">
            <a:solidFill>
              <a:schemeClr val="accent3"/>
            </a:solidFill>
            <a:prstDash val="solid"/>
          </a:ln>
        </p:spPr>
        <p:txBody>
          <a:bodyPr wrap="none" lIns="108000" tIns="63000" rIns="108000" bIns="63000" anchor="ctr" compatLnSpc="0"/>
          <a:lstStyle/>
          <a:p>
            <a:pPr algn="ctr" defTabSz="914363">
              <a:spcBef>
                <a:spcPts val="0"/>
              </a:spcBef>
              <a:spcAft>
                <a:spcPts val="0"/>
              </a:spcAft>
              <a:defRPr/>
            </a:pPr>
            <a:r>
              <a:rPr lang="en-US" sz="1960" dirty="0">
                <a:solidFill>
                  <a:srgbClr val="000000"/>
                </a:solidFill>
                <a:latin typeface="Arial" pitchFamily="18"/>
                <a:ea typeface="Microsoft YaHei" pitchFamily="2"/>
                <a:cs typeface="Mangal" pitchFamily="2"/>
              </a:rPr>
              <a:t>     </a:t>
            </a:r>
            <a:r>
              <a:rPr lang="en-US" sz="1960" dirty="0">
                <a:solidFill>
                  <a:schemeClr val="bg2"/>
                </a:solidFill>
                <a:latin typeface="Arial" pitchFamily="18"/>
                <a:ea typeface="Microsoft YaHei" pitchFamily="2"/>
                <a:cs typeface="Mangal" pitchFamily="2"/>
              </a:rPr>
              <a:t>Services</a:t>
            </a:r>
          </a:p>
        </p:txBody>
      </p:sp>
      <p:sp>
        <p:nvSpPr>
          <p:cNvPr id="7" name="Rectangle 6">
            <a:extLst>
              <a:ext uri="{FF2B5EF4-FFF2-40B4-BE49-F238E27FC236}">
                <a16:creationId xmlns:a16="http://schemas.microsoft.com/office/drawing/2014/main" id="{F175EAE3-E439-4B0D-97E2-236B56396359}"/>
              </a:ext>
            </a:extLst>
          </p:cNvPr>
          <p:cNvSpPr/>
          <p:nvPr/>
        </p:nvSpPr>
        <p:spPr>
          <a:xfrm>
            <a:off x="4914636" y="3450167"/>
            <a:ext cx="6798468" cy="441854"/>
          </a:xfrm>
          <a:prstGeom prst="rect">
            <a:avLst/>
          </a:prstGeom>
          <a:solidFill>
            <a:schemeClr val="accent1"/>
          </a:solidFill>
          <a:ln w="36720">
            <a:solidFill>
              <a:schemeClr val="accent3"/>
            </a:solidFill>
            <a:prstDash val="solid"/>
          </a:ln>
        </p:spPr>
        <p:txBody>
          <a:bodyPr wrap="none" lIns="108000" tIns="63000" rIns="108000" bIns="63000" anchor="ctr" compatLnSpc="0"/>
          <a:lstStyle/>
          <a:p>
            <a:pPr algn="ctr" defTabSz="914363">
              <a:spcBef>
                <a:spcPts val="0"/>
              </a:spcBef>
              <a:spcAft>
                <a:spcPts val="0"/>
              </a:spcAft>
              <a:defRPr/>
            </a:pPr>
            <a:r>
              <a:rPr lang="en-US" sz="1960" dirty="0">
                <a:solidFill>
                  <a:schemeClr val="bg2"/>
                </a:solidFill>
                <a:latin typeface="Arial" pitchFamily="18"/>
                <a:ea typeface="Microsoft YaHei" pitchFamily="2"/>
                <a:cs typeface="Mangal" pitchFamily="2"/>
              </a:rPr>
              <a:t>     Controllers</a:t>
            </a:r>
          </a:p>
        </p:txBody>
      </p:sp>
      <p:sp>
        <p:nvSpPr>
          <p:cNvPr id="8" name="Rectangle 7">
            <a:extLst>
              <a:ext uri="{FF2B5EF4-FFF2-40B4-BE49-F238E27FC236}">
                <a16:creationId xmlns:a16="http://schemas.microsoft.com/office/drawing/2014/main" id="{FB4C59D6-3213-4EC7-9904-78028120F739}"/>
              </a:ext>
            </a:extLst>
          </p:cNvPr>
          <p:cNvSpPr/>
          <p:nvPr/>
        </p:nvSpPr>
        <p:spPr>
          <a:xfrm>
            <a:off x="4914636" y="4320646"/>
            <a:ext cx="6798468" cy="443178"/>
          </a:xfrm>
          <a:prstGeom prst="rect">
            <a:avLst/>
          </a:prstGeom>
          <a:solidFill>
            <a:schemeClr val="accent1"/>
          </a:solidFill>
          <a:ln w="36720">
            <a:solidFill>
              <a:schemeClr val="accent3"/>
            </a:solidFill>
            <a:prstDash val="solid"/>
          </a:ln>
        </p:spPr>
        <p:txBody>
          <a:bodyPr wrap="none" lIns="108000" tIns="63000" rIns="108000" bIns="63000" anchor="ctr" compatLnSpc="0"/>
          <a:lstStyle/>
          <a:p>
            <a:pPr algn="ctr" defTabSz="914363">
              <a:spcBef>
                <a:spcPts val="0"/>
              </a:spcBef>
              <a:spcAft>
                <a:spcPts val="0"/>
              </a:spcAft>
              <a:defRPr/>
            </a:pPr>
            <a:r>
              <a:rPr lang="en-US" sz="1960" dirty="0">
                <a:solidFill>
                  <a:srgbClr val="000000"/>
                </a:solidFill>
                <a:latin typeface="Arial" pitchFamily="18"/>
                <a:ea typeface="Microsoft YaHei" pitchFamily="2"/>
                <a:cs typeface="Mangal" pitchFamily="2"/>
              </a:rPr>
              <a:t>      </a:t>
            </a:r>
            <a:r>
              <a:rPr lang="en-US" sz="1960" dirty="0">
                <a:solidFill>
                  <a:schemeClr val="bg2"/>
                </a:solidFill>
                <a:latin typeface="Arial" pitchFamily="18"/>
                <a:ea typeface="Microsoft YaHei" pitchFamily="2"/>
                <a:cs typeface="Mangal" pitchFamily="2"/>
              </a:rPr>
              <a:t>DAOs</a:t>
            </a:r>
          </a:p>
        </p:txBody>
      </p:sp>
      <p:sp>
        <p:nvSpPr>
          <p:cNvPr id="9" name="Freeform: Shape 6">
            <a:extLst>
              <a:ext uri="{FF2B5EF4-FFF2-40B4-BE49-F238E27FC236}">
                <a16:creationId xmlns:a16="http://schemas.microsoft.com/office/drawing/2014/main" id="{118045D1-38AC-49F0-BEE8-0EB2729E3E07}"/>
              </a:ext>
            </a:extLst>
          </p:cNvPr>
          <p:cNvSpPr/>
          <p:nvPr/>
        </p:nvSpPr>
        <p:spPr>
          <a:xfrm>
            <a:off x="7532026" y="5261240"/>
            <a:ext cx="1887803" cy="951178"/>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chemeClr val="bg1">
              <a:lumMod val="65000"/>
            </a:schemeClr>
          </a:solidFill>
          <a:ln w="36720">
            <a:solidFill>
              <a:srgbClr val="1C1C1C"/>
            </a:solidFill>
            <a:prstDash val="solid"/>
          </a:ln>
        </p:spPr>
        <p:txBody>
          <a:bodyPr wrap="none" lIns="108000" tIns="63000" rIns="108000" bIns="63000" anchor="ctr" compatLnSpc="0"/>
          <a:lstStyle/>
          <a:p>
            <a:pPr algn="ctr" defTabSz="914363">
              <a:spcBef>
                <a:spcPts val="0"/>
              </a:spcBef>
              <a:spcAft>
                <a:spcPts val="0"/>
              </a:spcAft>
              <a:defRPr/>
            </a:pPr>
            <a:r>
              <a:rPr lang="en-US" sz="1960">
                <a:solidFill>
                  <a:srgbClr val="000000"/>
                </a:solidFill>
                <a:latin typeface="Arial" pitchFamily="18"/>
                <a:ea typeface="Microsoft YaHei" pitchFamily="2"/>
                <a:cs typeface="Mangal" pitchFamily="2"/>
              </a:rPr>
              <a:t>DB</a:t>
            </a:r>
          </a:p>
        </p:txBody>
      </p:sp>
      <p:pic>
        <p:nvPicPr>
          <p:cNvPr id="10" name="Picture 8">
            <a:extLst>
              <a:ext uri="{FF2B5EF4-FFF2-40B4-BE49-F238E27FC236}">
                <a16:creationId xmlns:a16="http://schemas.microsoft.com/office/drawing/2014/main" id="{7E7E7710-A305-4E92-BE47-1B1306BD04AA}"/>
              </a:ext>
            </a:extLst>
          </p:cNvPr>
          <p:cNvPicPr>
            <a:picLocks noChangeAspect="1"/>
          </p:cNvPicPr>
          <p:nvPr/>
        </p:nvPicPr>
        <p:blipFill rotWithShape="1">
          <a:blip r:embed="rId3" cstate="email"/>
          <a:srcRect/>
          <a:stretch/>
        </p:blipFill>
        <p:spPr bwMode="auto">
          <a:xfrm>
            <a:off x="7505700" y="1905000"/>
            <a:ext cx="1773213" cy="1168403"/>
          </a:xfrm>
          <a:prstGeom prst="roundRect">
            <a:avLst/>
          </a:prstGeom>
          <a:noFill/>
          <a:ln>
            <a:noFill/>
          </a:ln>
        </p:spPr>
      </p:pic>
      <p:sp>
        <p:nvSpPr>
          <p:cNvPr id="11" name="Straight Connector 10">
            <a:extLst>
              <a:ext uri="{FF2B5EF4-FFF2-40B4-BE49-F238E27FC236}">
                <a16:creationId xmlns:a16="http://schemas.microsoft.com/office/drawing/2014/main" id="{7D05ACFD-495C-42EB-A307-68E358783BC0}"/>
              </a:ext>
            </a:extLst>
          </p:cNvPr>
          <p:cNvSpPr/>
          <p:nvPr/>
        </p:nvSpPr>
        <p:spPr>
          <a:xfrm>
            <a:off x="8396553" y="3074458"/>
            <a:ext cx="0" cy="387615"/>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12" name="Straight Connector 11">
            <a:extLst>
              <a:ext uri="{FF2B5EF4-FFF2-40B4-BE49-F238E27FC236}">
                <a16:creationId xmlns:a16="http://schemas.microsoft.com/office/drawing/2014/main" id="{4010B6D9-2413-4A05-A9E6-58F725ABF00B}"/>
              </a:ext>
            </a:extLst>
          </p:cNvPr>
          <p:cNvSpPr/>
          <p:nvPr/>
        </p:nvSpPr>
        <p:spPr>
          <a:xfrm>
            <a:off x="8475928" y="4765146"/>
            <a:ext cx="0" cy="496094"/>
          </a:xfrm>
          <a:prstGeom prst="line">
            <a:avLst/>
          </a:prstGeom>
          <a:noFill/>
          <a:ln w="0">
            <a:solidFill>
              <a:srgbClr val="000000"/>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Tree>
    <p:extLst>
      <p:ext uri="{BB962C8B-B14F-4D97-AF65-F5344CB8AC3E}">
        <p14:creationId xmlns:p14="http://schemas.microsoft.com/office/powerpoint/2010/main" val="17130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4">
            <a:extLst>
              <a:ext uri="{FF2B5EF4-FFF2-40B4-BE49-F238E27FC236}">
                <a16:creationId xmlns:a16="http://schemas.microsoft.com/office/drawing/2014/main" id="{A84179B0-2DB9-412C-A6F1-8545F3FEB2B5}"/>
              </a:ext>
            </a:extLst>
          </p:cNvPr>
          <p:cNvSpPr>
            <a:spLocks noGrp="1"/>
          </p:cNvSpPr>
          <p:nvPr>
            <p:ph type="title"/>
          </p:nvPr>
        </p:nvSpPr>
        <p:spPr/>
        <p:txBody>
          <a:bodyPr/>
          <a:lstStyle/>
          <a:p>
            <a:r>
              <a:rPr lang="en-US" altLang="en-US">
                <a:latin typeface="Helvetica Neue"/>
              </a:rPr>
              <a:t>Understanding Monolithic Architecture</a:t>
            </a:r>
          </a:p>
        </p:txBody>
      </p:sp>
      <p:sp>
        <p:nvSpPr>
          <p:cNvPr id="13" name="TextBox 12">
            <a:extLst>
              <a:ext uri="{FF2B5EF4-FFF2-40B4-BE49-F238E27FC236}">
                <a16:creationId xmlns:a16="http://schemas.microsoft.com/office/drawing/2014/main" id="{B2343F3E-E20E-4D3C-8F02-7D90C50913CE}"/>
              </a:ext>
            </a:extLst>
          </p:cNvPr>
          <p:cNvSpPr txBox="1"/>
          <p:nvPr/>
        </p:nvSpPr>
        <p:spPr>
          <a:xfrm>
            <a:off x="488157" y="3746500"/>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dirty="0">
                <a:solidFill>
                  <a:schemeClr val="bg2"/>
                </a:solidFill>
                <a:latin typeface="Arial" pitchFamily="18"/>
                <a:ea typeface="Microsoft YaHei" pitchFamily="2"/>
                <a:cs typeface="Mangal" pitchFamily="2"/>
              </a:rPr>
              <a:t>Search</a:t>
            </a:r>
          </a:p>
        </p:txBody>
      </p:sp>
      <p:sp>
        <p:nvSpPr>
          <p:cNvPr id="14" name="TextBox 13">
            <a:extLst>
              <a:ext uri="{FF2B5EF4-FFF2-40B4-BE49-F238E27FC236}">
                <a16:creationId xmlns:a16="http://schemas.microsoft.com/office/drawing/2014/main" id="{AF43309B-BAA1-42E5-A0E2-AF35D1A12969}"/>
              </a:ext>
            </a:extLst>
          </p:cNvPr>
          <p:cNvSpPr txBox="1"/>
          <p:nvPr/>
        </p:nvSpPr>
        <p:spPr>
          <a:xfrm>
            <a:off x="3278187" y="3746500"/>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15" name="TextBox 14">
            <a:extLst>
              <a:ext uri="{FF2B5EF4-FFF2-40B4-BE49-F238E27FC236}">
                <a16:creationId xmlns:a16="http://schemas.microsoft.com/office/drawing/2014/main" id="{382B2897-B093-4253-A6FA-C951AB743351}"/>
              </a:ext>
            </a:extLst>
          </p:cNvPr>
          <p:cNvSpPr txBox="1"/>
          <p:nvPr/>
        </p:nvSpPr>
        <p:spPr>
          <a:xfrm>
            <a:off x="1801813" y="3746500"/>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16" name="TextBox 15">
            <a:extLst>
              <a:ext uri="{FF2B5EF4-FFF2-40B4-BE49-F238E27FC236}">
                <a16:creationId xmlns:a16="http://schemas.microsoft.com/office/drawing/2014/main" id="{E741C011-11DC-4208-8EA6-CA2A3529395E}"/>
              </a:ext>
            </a:extLst>
          </p:cNvPr>
          <p:cNvSpPr txBox="1"/>
          <p:nvPr/>
        </p:nvSpPr>
        <p:spPr>
          <a:xfrm>
            <a:off x="4214813" y="3787825"/>
            <a:ext cx="6110553" cy="336715"/>
          </a:xfrm>
          <a:prstGeom prst="rect">
            <a:avLst/>
          </a:prstGeom>
          <a:solidFill>
            <a:schemeClr val="accent1"/>
          </a:solidFill>
          <a:ln w="0">
            <a:solidFill>
              <a:schemeClr val="accent3"/>
            </a:solidFill>
            <a:prstDash val="solid"/>
          </a:ln>
        </p:spPr>
        <p:txBody>
          <a:bodyPr lIns="90000" tIns="45000" rIns="90000" bIns="45000" anchor="ctr" compatLnSpc="0">
            <a:spAutoFit/>
          </a:bodyPr>
          <a:lstStyle/>
          <a:p>
            <a:pPr algn="ctr" defTabSz="914363">
              <a:spcBef>
                <a:spcPts val="0"/>
              </a:spcBef>
              <a:spcAft>
                <a:spcPts val="0"/>
              </a:spcAft>
              <a:defRPr/>
            </a:pPr>
            <a:r>
              <a:rPr lang="en-US" sz="1667">
                <a:solidFill>
                  <a:schemeClr val="bg2"/>
                </a:solidFill>
                <a:latin typeface="Arial" pitchFamily="18"/>
                <a:ea typeface="Microsoft YaHei" pitchFamily="2"/>
                <a:cs typeface="Mangal" pitchFamily="2"/>
              </a:rPr>
              <a:t>Checkout</a:t>
            </a:r>
          </a:p>
        </p:txBody>
      </p:sp>
      <p:sp>
        <p:nvSpPr>
          <p:cNvPr id="17" name="TextBox 16">
            <a:extLst>
              <a:ext uri="{FF2B5EF4-FFF2-40B4-BE49-F238E27FC236}">
                <a16:creationId xmlns:a16="http://schemas.microsoft.com/office/drawing/2014/main" id="{F9A882D8-960B-49F7-887C-22932E5FAC4E}"/>
              </a:ext>
            </a:extLst>
          </p:cNvPr>
          <p:cNvSpPr txBox="1"/>
          <p:nvPr/>
        </p:nvSpPr>
        <p:spPr>
          <a:xfrm>
            <a:off x="1497542" y="4225396"/>
            <a:ext cx="1115219" cy="336715"/>
          </a:xfrm>
          <a:prstGeom prst="rect">
            <a:avLst/>
          </a:prstGeom>
          <a:solidFill>
            <a:schemeClr val="accent1"/>
          </a:solidFill>
          <a:ln w="0">
            <a:solidFill>
              <a:schemeClr val="accent3"/>
            </a:solidFill>
            <a:prstDash val="solid"/>
          </a:ln>
        </p:spPr>
        <p:txBody>
          <a:bodyPr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Catalog</a:t>
            </a:r>
          </a:p>
        </p:txBody>
      </p:sp>
      <p:sp>
        <p:nvSpPr>
          <p:cNvPr id="18" name="TextBox 17">
            <a:extLst>
              <a:ext uri="{FF2B5EF4-FFF2-40B4-BE49-F238E27FC236}">
                <a16:creationId xmlns:a16="http://schemas.microsoft.com/office/drawing/2014/main" id="{307228EB-8F34-4318-A868-9CB609D2E2B8}"/>
              </a:ext>
            </a:extLst>
          </p:cNvPr>
          <p:cNvSpPr txBox="1"/>
          <p:nvPr/>
        </p:nvSpPr>
        <p:spPr>
          <a:xfrm>
            <a:off x="4224073" y="4225396"/>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19" name="TextBox 18">
            <a:extLst>
              <a:ext uri="{FF2B5EF4-FFF2-40B4-BE49-F238E27FC236}">
                <a16:creationId xmlns:a16="http://schemas.microsoft.com/office/drawing/2014/main" id="{7F369FAC-4971-4003-BBC7-473A28D83B4E}"/>
              </a:ext>
            </a:extLst>
          </p:cNvPr>
          <p:cNvSpPr txBox="1"/>
          <p:nvPr/>
        </p:nvSpPr>
        <p:spPr>
          <a:xfrm>
            <a:off x="5127625" y="4225396"/>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20" name="TextBox 19">
            <a:extLst>
              <a:ext uri="{FF2B5EF4-FFF2-40B4-BE49-F238E27FC236}">
                <a16:creationId xmlns:a16="http://schemas.microsoft.com/office/drawing/2014/main" id="{57298242-F1EF-4C99-823B-33DF9777CCAB}"/>
              </a:ext>
            </a:extLst>
          </p:cNvPr>
          <p:cNvSpPr txBox="1"/>
          <p:nvPr/>
        </p:nvSpPr>
        <p:spPr>
          <a:xfrm>
            <a:off x="6783917" y="4225396"/>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21" name="TextBox 20">
            <a:extLst>
              <a:ext uri="{FF2B5EF4-FFF2-40B4-BE49-F238E27FC236}">
                <a16:creationId xmlns:a16="http://schemas.microsoft.com/office/drawing/2014/main" id="{AA3C407E-9685-402E-A0DD-775DAEC7B534}"/>
              </a:ext>
            </a:extLst>
          </p:cNvPr>
          <p:cNvSpPr txBox="1"/>
          <p:nvPr/>
        </p:nvSpPr>
        <p:spPr>
          <a:xfrm>
            <a:off x="8315854" y="4225396"/>
            <a:ext cx="1025322"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22" name="TextBox 21">
            <a:extLst>
              <a:ext uri="{FF2B5EF4-FFF2-40B4-BE49-F238E27FC236}">
                <a16:creationId xmlns:a16="http://schemas.microsoft.com/office/drawing/2014/main" id="{DF6AD530-7879-4C8D-9F24-6D7D4530BE8F}"/>
              </a:ext>
            </a:extLst>
          </p:cNvPr>
          <p:cNvSpPr txBox="1"/>
          <p:nvPr/>
        </p:nvSpPr>
        <p:spPr>
          <a:xfrm>
            <a:off x="187855" y="4225396"/>
            <a:ext cx="859059"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Search</a:t>
            </a:r>
          </a:p>
        </p:txBody>
      </p:sp>
      <p:sp>
        <p:nvSpPr>
          <p:cNvPr id="23" name="TextBox 22">
            <a:extLst>
              <a:ext uri="{FF2B5EF4-FFF2-40B4-BE49-F238E27FC236}">
                <a16:creationId xmlns:a16="http://schemas.microsoft.com/office/drawing/2014/main" id="{D9537932-482D-43B5-9DA0-7637D5B3A0D9}"/>
              </a:ext>
            </a:extLst>
          </p:cNvPr>
          <p:cNvSpPr txBox="1"/>
          <p:nvPr/>
        </p:nvSpPr>
        <p:spPr>
          <a:xfrm>
            <a:off x="9850438" y="4225396"/>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26" name="TextBox 25">
            <a:extLst>
              <a:ext uri="{FF2B5EF4-FFF2-40B4-BE49-F238E27FC236}">
                <a16:creationId xmlns:a16="http://schemas.microsoft.com/office/drawing/2014/main" id="{DC6C098E-8D80-4FBC-8C63-EB332B213BBB}"/>
              </a:ext>
            </a:extLst>
          </p:cNvPr>
          <p:cNvSpPr txBox="1"/>
          <p:nvPr/>
        </p:nvSpPr>
        <p:spPr>
          <a:xfrm>
            <a:off x="10455011" y="3746500"/>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27" name="TextBox 26">
            <a:extLst>
              <a:ext uri="{FF2B5EF4-FFF2-40B4-BE49-F238E27FC236}">
                <a16:creationId xmlns:a16="http://schemas.microsoft.com/office/drawing/2014/main" id="{48582D7F-B3A5-4C4B-8DB9-0BC747499B40}"/>
              </a:ext>
            </a:extLst>
          </p:cNvPr>
          <p:cNvSpPr txBox="1"/>
          <p:nvPr/>
        </p:nvSpPr>
        <p:spPr>
          <a:xfrm>
            <a:off x="10957719" y="4225396"/>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28" name="TextBox 27">
            <a:extLst>
              <a:ext uri="{FF2B5EF4-FFF2-40B4-BE49-F238E27FC236}">
                <a16:creationId xmlns:a16="http://schemas.microsoft.com/office/drawing/2014/main" id="{F0C439F6-F9EC-4BC2-997E-6AFFED8F8F12}"/>
              </a:ext>
            </a:extLst>
          </p:cNvPr>
          <p:cNvSpPr txBox="1"/>
          <p:nvPr/>
        </p:nvSpPr>
        <p:spPr>
          <a:xfrm>
            <a:off x="394229" y="4701646"/>
            <a:ext cx="1793875" cy="336715"/>
          </a:xfrm>
          <a:prstGeom prst="rect">
            <a:avLst/>
          </a:prstGeom>
          <a:solidFill>
            <a:schemeClr val="accent1"/>
          </a:solidFill>
          <a:ln w="0">
            <a:solidFill>
              <a:schemeClr val="accent3"/>
            </a:solidFill>
            <a:prstDash val="solid"/>
          </a:ln>
        </p:spPr>
        <p:txBody>
          <a:bodyPr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Product</a:t>
            </a:r>
          </a:p>
        </p:txBody>
      </p:sp>
      <p:sp>
        <p:nvSpPr>
          <p:cNvPr id="29" name="TextBox 28">
            <a:extLst>
              <a:ext uri="{FF2B5EF4-FFF2-40B4-BE49-F238E27FC236}">
                <a16:creationId xmlns:a16="http://schemas.microsoft.com/office/drawing/2014/main" id="{BB3CA756-989E-4E28-9398-8C3429D50F4A}"/>
              </a:ext>
            </a:extLst>
          </p:cNvPr>
          <p:cNvSpPr txBox="1"/>
          <p:nvPr/>
        </p:nvSpPr>
        <p:spPr>
          <a:xfrm>
            <a:off x="4214812" y="4701646"/>
            <a:ext cx="58558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Cart</a:t>
            </a:r>
          </a:p>
        </p:txBody>
      </p:sp>
      <p:sp>
        <p:nvSpPr>
          <p:cNvPr id="30" name="TextBox 29">
            <a:extLst>
              <a:ext uri="{FF2B5EF4-FFF2-40B4-BE49-F238E27FC236}">
                <a16:creationId xmlns:a16="http://schemas.microsoft.com/office/drawing/2014/main" id="{5A142F10-6468-404E-B542-98F027EE6793}"/>
              </a:ext>
            </a:extLst>
          </p:cNvPr>
          <p:cNvSpPr txBox="1"/>
          <p:nvPr/>
        </p:nvSpPr>
        <p:spPr>
          <a:xfrm>
            <a:off x="2279386" y="4701646"/>
            <a:ext cx="1840177" cy="336715"/>
          </a:xfrm>
          <a:prstGeom prst="rect">
            <a:avLst/>
          </a:prstGeom>
          <a:solidFill>
            <a:schemeClr val="accent1"/>
          </a:solidFill>
          <a:ln w="0">
            <a:solidFill>
              <a:schemeClr val="accent3"/>
            </a:solidFill>
            <a:prstDash val="solid"/>
          </a:ln>
        </p:spPr>
        <p:txBody>
          <a:bodyPr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Inventory</a:t>
            </a:r>
          </a:p>
        </p:txBody>
      </p:sp>
      <p:sp>
        <p:nvSpPr>
          <p:cNvPr id="31" name="TextBox 30">
            <a:extLst>
              <a:ext uri="{FF2B5EF4-FFF2-40B4-BE49-F238E27FC236}">
                <a16:creationId xmlns:a16="http://schemas.microsoft.com/office/drawing/2014/main" id="{DD8B0DA4-7D26-4BB1-BAF9-E581EFDF87E5}"/>
              </a:ext>
            </a:extLst>
          </p:cNvPr>
          <p:cNvSpPr txBox="1"/>
          <p:nvPr/>
        </p:nvSpPr>
        <p:spPr>
          <a:xfrm>
            <a:off x="5156730" y="4701646"/>
            <a:ext cx="110829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Customer</a:t>
            </a:r>
          </a:p>
        </p:txBody>
      </p:sp>
      <p:sp>
        <p:nvSpPr>
          <p:cNvPr id="32" name="TextBox 31">
            <a:extLst>
              <a:ext uri="{FF2B5EF4-FFF2-40B4-BE49-F238E27FC236}">
                <a16:creationId xmlns:a16="http://schemas.microsoft.com/office/drawing/2014/main" id="{4C1A8494-1FDA-4138-BA85-BA7AEC4C2889}"/>
              </a:ext>
            </a:extLst>
          </p:cNvPr>
          <p:cNvSpPr txBox="1"/>
          <p:nvPr/>
        </p:nvSpPr>
        <p:spPr>
          <a:xfrm>
            <a:off x="6855354" y="4701646"/>
            <a:ext cx="1013780"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Shipping</a:t>
            </a:r>
          </a:p>
        </p:txBody>
      </p:sp>
      <p:sp>
        <p:nvSpPr>
          <p:cNvPr id="33" name="TextBox 32">
            <a:extLst>
              <a:ext uri="{FF2B5EF4-FFF2-40B4-BE49-F238E27FC236}">
                <a16:creationId xmlns:a16="http://schemas.microsoft.com/office/drawing/2014/main" id="{D8887F9E-F927-4C1D-AF7C-678A9850886D}"/>
              </a:ext>
            </a:extLst>
          </p:cNvPr>
          <p:cNvSpPr txBox="1"/>
          <p:nvPr/>
        </p:nvSpPr>
        <p:spPr>
          <a:xfrm>
            <a:off x="8415074" y="4701646"/>
            <a:ext cx="1389063" cy="336715"/>
          </a:xfrm>
          <a:prstGeom prst="rect">
            <a:avLst/>
          </a:prstGeom>
          <a:solidFill>
            <a:schemeClr val="accent1"/>
          </a:solidFill>
          <a:ln w="0">
            <a:solidFill>
              <a:schemeClr val="accent3"/>
            </a:solidFill>
            <a:prstDash val="solid"/>
          </a:ln>
        </p:spPr>
        <p:txBody>
          <a:bodyPr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Payment</a:t>
            </a:r>
          </a:p>
        </p:txBody>
      </p:sp>
      <p:sp>
        <p:nvSpPr>
          <p:cNvPr id="34" name="TextBox 33">
            <a:extLst>
              <a:ext uri="{FF2B5EF4-FFF2-40B4-BE49-F238E27FC236}">
                <a16:creationId xmlns:a16="http://schemas.microsoft.com/office/drawing/2014/main" id="{6D6ED2E9-56AA-415F-95E4-3727BC024D6D}"/>
              </a:ext>
            </a:extLst>
          </p:cNvPr>
          <p:cNvSpPr txBox="1"/>
          <p:nvPr/>
        </p:nvSpPr>
        <p:spPr>
          <a:xfrm>
            <a:off x="9853084" y="4701646"/>
            <a:ext cx="728126"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Order</a:t>
            </a:r>
          </a:p>
        </p:txBody>
      </p:sp>
      <p:sp>
        <p:nvSpPr>
          <p:cNvPr id="35" name="TextBox 34">
            <a:extLst>
              <a:ext uri="{FF2B5EF4-FFF2-40B4-BE49-F238E27FC236}">
                <a16:creationId xmlns:a16="http://schemas.microsoft.com/office/drawing/2014/main" id="{BFCF06D8-02FF-4F7A-9B80-2A97A1DB878C}"/>
              </a:ext>
            </a:extLst>
          </p:cNvPr>
          <p:cNvSpPr txBox="1"/>
          <p:nvPr/>
        </p:nvSpPr>
        <p:spPr>
          <a:xfrm>
            <a:off x="10925969" y="4701646"/>
            <a:ext cx="918434"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Contact</a:t>
            </a:r>
          </a:p>
        </p:txBody>
      </p:sp>
      <p:sp>
        <p:nvSpPr>
          <p:cNvPr id="36" name="TextBox 35">
            <a:extLst>
              <a:ext uri="{FF2B5EF4-FFF2-40B4-BE49-F238E27FC236}">
                <a16:creationId xmlns:a16="http://schemas.microsoft.com/office/drawing/2014/main" id="{56755B0F-F8AE-4614-80C0-48EBC910A59B}"/>
              </a:ext>
            </a:extLst>
          </p:cNvPr>
          <p:cNvSpPr txBox="1"/>
          <p:nvPr/>
        </p:nvSpPr>
        <p:spPr>
          <a:xfrm>
            <a:off x="2693459" y="4225396"/>
            <a:ext cx="989608" cy="336715"/>
          </a:xfrm>
          <a:prstGeom prst="rect">
            <a:avLst/>
          </a:prstGeom>
          <a:solidFill>
            <a:schemeClr val="accent1"/>
          </a:solidFill>
          <a:ln w="0">
            <a:solidFill>
              <a:schemeClr val="accent3"/>
            </a:solidFill>
            <a:prstDash val="solid"/>
          </a:ln>
        </p:spPr>
        <p:txBody>
          <a:bodyPr wrap="none" lIns="90000" tIns="45000" rIns="90000" bIns="45000" compatLnSpc="0">
            <a:spAutoFit/>
          </a:bodyPr>
          <a:lstStyle/>
          <a:p>
            <a:pPr defTabSz="914363">
              <a:spcBef>
                <a:spcPts val="0"/>
              </a:spcBef>
              <a:spcAft>
                <a:spcPts val="0"/>
              </a:spcAft>
              <a:defRPr/>
            </a:pPr>
            <a:r>
              <a:rPr lang="en-US" sz="1667">
                <a:solidFill>
                  <a:schemeClr val="bg2"/>
                </a:solidFill>
                <a:latin typeface="Arial" pitchFamily="18"/>
                <a:ea typeface="Microsoft YaHei" pitchFamily="2"/>
                <a:cs typeface="Mangal" pitchFamily="2"/>
              </a:rPr>
              <a:t>Reviews</a:t>
            </a:r>
          </a:p>
        </p:txBody>
      </p:sp>
      <p:sp>
        <p:nvSpPr>
          <p:cNvPr id="37" name="Freeform: Shape 25">
            <a:extLst>
              <a:ext uri="{FF2B5EF4-FFF2-40B4-BE49-F238E27FC236}">
                <a16:creationId xmlns:a16="http://schemas.microsoft.com/office/drawing/2014/main" id="{3829A80D-9BFC-4E6A-8139-DB5B61E6C62D}"/>
              </a:ext>
            </a:extLst>
          </p:cNvPr>
          <p:cNvSpPr/>
          <p:nvPr/>
        </p:nvSpPr>
        <p:spPr>
          <a:xfrm>
            <a:off x="5188479" y="5562600"/>
            <a:ext cx="2137833" cy="95250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chemeClr val="bg1">
              <a:lumMod val="65000"/>
            </a:schemeClr>
          </a:solidFill>
          <a:ln w="36720">
            <a:solidFill>
              <a:srgbClr val="1C1C1C"/>
            </a:solidFill>
            <a:prstDash val="solid"/>
          </a:ln>
        </p:spPr>
        <p:txBody>
          <a:bodyPr wrap="none" lIns="108000" tIns="63000" rIns="108000" bIns="63000" anchor="ctr" compatLnSpc="0"/>
          <a:lstStyle/>
          <a:p>
            <a:pPr algn="ctr" defTabSz="914363">
              <a:spcBef>
                <a:spcPts val="0"/>
              </a:spcBef>
              <a:spcAft>
                <a:spcPts val="0"/>
              </a:spcAft>
              <a:defRPr/>
            </a:pPr>
            <a:r>
              <a:rPr lang="en-US" sz="1960">
                <a:solidFill>
                  <a:srgbClr val="000000"/>
                </a:solidFill>
                <a:latin typeface="Arial" pitchFamily="18"/>
                <a:ea typeface="Microsoft YaHei" pitchFamily="2"/>
                <a:cs typeface="Mangal" pitchFamily="2"/>
              </a:rPr>
              <a:t>DB</a:t>
            </a:r>
          </a:p>
        </p:txBody>
      </p:sp>
      <p:sp>
        <p:nvSpPr>
          <p:cNvPr id="39" name="Straight Connector 38">
            <a:extLst>
              <a:ext uri="{FF2B5EF4-FFF2-40B4-BE49-F238E27FC236}">
                <a16:creationId xmlns:a16="http://schemas.microsoft.com/office/drawing/2014/main" id="{4E575B79-828B-4A50-A357-CD23A89AB19E}"/>
              </a:ext>
            </a:extLst>
          </p:cNvPr>
          <p:cNvSpPr/>
          <p:nvPr/>
        </p:nvSpPr>
        <p:spPr>
          <a:xfrm>
            <a:off x="6224323" y="3251730"/>
            <a:ext cx="0" cy="469636"/>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0" name="Straight Connector 39">
            <a:extLst>
              <a:ext uri="{FF2B5EF4-FFF2-40B4-BE49-F238E27FC236}">
                <a16:creationId xmlns:a16="http://schemas.microsoft.com/office/drawing/2014/main" id="{AED7AD67-E76D-47AF-AB1D-5108A558D7B2}"/>
              </a:ext>
            </a:extLst>
          </p:cNvPr>
          <p:cNvSpPr/>
          <p:nvPr/>
        </p:nvSpPr>
        <p:spPr>
          <a:xfrm>
            <a:off x="6224323" y="5164667"/>
            <a:ext cx="0" cy="496094"/>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1" name="Straight Connector 40">
            <a:extLst>
              <a:ext uri="{FF2B5EF4-FFF2-40B4-BE49-F238E27FC236}">
                <a16:creationId xmlns:a16="http://schemas.microsoft.com/office/drawing/2014/main" id="{0302FB81-AE66-4209-B064-00C546A6DD89}"/>
              </a:ext>
            </a:extLst>
          </p:cNvPr>
          <p:cNvSpPr/>
          <p:nvPr/>
        </p:nvSpPr>
        <p:spPr>
          <a:xfrm flipH="1">
            <a:off x="3962136" y="3288771"/>
            <a:ext cx="1508125" cy="370417"/>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2" name="Straight Connector 41">
            <a:extLst>
              <a:ext uri="{FF2B5EF4-FFF2-40B4-BE49-F238E27FC236}">
                <a16:creationId xmlns:a16="http://schemas.microsoft.com/office/drawing/2014/main" id="{E3B4BDF1-5F1F-42E2-B94C-649A7E4B94D0}"/>
              </a:ext>
            </a:extLst>
          </p:cNvPr>
          <p:cNvSpPr/>
          <p:nvPr/>
        </p:nvSpPr>
        <p:spPr>
          <a:xfrm>
            <a:off x="7280011" y="3164417"/>
            <a:ext cx="3470010" cy="496094"/>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3" name="Straight Connector 42">
            <a:extLst>
              <a:ext uri="{FF2B5EF4-FFF2-40B4-BE49-F238E27FC236}">
                <a16:creationId xmlns:a16="http://schemas.microsoft.com/office/drawing/2014/main" id="{DD6423ED-24C9-466B-BD6C-5422FBAE849A}"/>
              </a:ext>
            </a:extLst>
          </p:cNvPr>
          <p:cNvSpPr/>
          <p:nvPr/>
        </p:nvSpPr>
        <p:spPr>
          <a:xfrm flipH="1">
            <a:off x="1321594" y="3206750"/>
            <a:ext cx="3644635" cy="470958"/>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4" name="Straight Connector 43">
            <a:extLst>
              <a:ext uri="{FF2B5EF4-FFF2-40B4-BE49-F238E27FC236}">
                <a16:creationId xmlns:a16="http://schemas.microsoft.com/office/drawing/2014/main" id="{AF6C1E69-F344-473E-8E3F-B3609A8DB457}"/>
              </a:ext>
            </a:extLst>
          </p:cNvPr>
          <p:cNvSpPr/>
          <p:nvPr/>
        </p:nvSpPr>
        <p:spPr>
          <a:xfrm flipH="1">
            <a:off x="6852709" y="5188479"/>
            <a:ext cx="754063" cy="515938"/>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5" name="Straight Connector 44">
            <a:extLst>
              <a:ext uri="{FF2B5EF4-FFF2-40B4-BE49-F238E27FC236}">
                <a16:creationId xmlns:a16="http://schemas.microsoft.com/office/drawing/2014/main" id="{9C0170B9-F37E-49B2-A5F8-5421557F4C69}"/>
              </a:ext>
            </a:extLst>
          </p:cNvPr>
          <p:cNvSpPr/>
          <p:nvPr/>
        </p:nvSpPr>
        <p:spPr>
          <a:xfrm flipH="1">
            <a:off x="7326313" y="5164667"/>
            <a:ext cx="1788583" cy="539750"/>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6" name="Straight Connector 45">
            <a:extLst>
              <a:ext uri="{FF2B5EF4-FFF2-40B4-BE49-F238E27FC236}">
                <a16:creationId xmlns:a16="http://schemas.microsoft.com/office/drawing/2014/main" id="{7E9371F3-3BC4-4695-8E90-9C7BAEE430A0}"/>
              </a:ext>
            </a:extLst>
          </p:cNvPr>
          <p:cNvSpPr/>
          <p:nvPr/>
        </p:nvSpPr>
        <p:spPr>
          <a:xfrm flipH="1">
            <a:off x="7606771" y="5188480"/>
            <a:ext cx="2890573" cy="648229"/>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8" name="Straight Connector 47">
            <a:extLst>
              <a:ext uri="{FF2B5EF4-FFF2-40B4-BE49-F238E27FC236}">
                <a16:creationId xmlns:a16="http://schemas.microsoft.com/office/drawing/2014/main" id="{AD998A46-3F1A-4314-BC1F-2ADBF5545B7E}"/>
              </a:ext>
            </a:extLst>
          </p:cNvPr>
          <p:cNvSpPr/>
          <p:nvPr/>
        </p:nvSpPr>
        <p:spPr>
          <a:xfrm>
            <a:off x="4841875" y="5119688"/>
            <a:ext cx="878417" cy="584729"/>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49" name="Straight Connector 48">
            <a:extLst>
              <a:ext uri="{FF2B5EF4-FFF2-40B4-BE49-F238E27FC236}">
                <a16:creationId xmlns:a16="http://schemas.microsoft.com/office/drawing/2014/main" id="{E5392FAB-E9A6-4BDC-97E9-E1190239DC2F}"/>
              </a:ext>
            </a:extLst>
          </p:cNvPr>
          <p:cNvSpPr/>
          <p:nvPr/>
        </p:nvSpPr>
        <p:spPr>
          <a:xfrm>
            <a:off x="3836459" y="5208324"/>
            <a:ext cx="1352021" cy="583406"/>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50" name="Straight Connector 49">
            <a:extLst>
              <a:ext uri="{FF2B5EF4-FFF2-40B4-BE49-F238E27FC236}">
                <a16:creationId xmlns:a16="http://schemas.microsoft.com/office/drawing/2014/main" id="{780DC50D-F32E-443B-B00E-9896476B0286}"/>
              </a:ext>
            </a:extLst>
          </p:cNvPr>
          <p:cNvSpPr/>
          <p:nvPr/>
        </p:nvSpPr>
        <p:spPr>
          <a:xfrm>
            <a:off x="2328333" y="5207000"/>
            <a:ext cx="2640542" cy="698500"/>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sp>
        <p:nvSpPr>
          <p:cNvPr id="51" name="Straight Connector 50">
            <a:extLst>
              <a:ext uri="{FF2B5EF4-FFF2-40B4-BE49-F238E27FC236}">
                <a16:creationId xmlns:a16="http://schemas.microsoft.com/office/drawing/2014/main" id="{4C0E2165-C139-4124-A7A5-BB74832ED972}"/>
              </a:ext>
            </a:extLst>
          </p:cNvPr>
          <p:cNvSpPr/>
          <p:nvPr/>
        </p:nvSpPr>
        <p:spPr>
          <a:xfrm>
            <a:off x="945886" y="5164667"/>
            <a:ext cx="3895989" cy="850636"/>
          </a:xfrm>
          <a:prstGeom prst="line">
            <a:avLst/>
          </a:prstGeom>
          <a:noFill/>
          <a:ln w="0">
            <a:solidFill>
              <a:schemeClr val="tx1">
                <a:lumMod val="95000"/>
                <a:lumOff val="5000"/>
              </a:schemeClr>
            </a:solidFill>
            <a:prstDash val="solid"/>
            <a:headEnd type="arrow"/>
            <a:tailEnd type="arrow"/>
          </a:ln>
        </p:spPr>
        <p:txBody>
          <a:bodyPr wrap="none" lIns="90000" tIns="45000" rIns="90000" bIns="45000" anchor="ctr" compatLnSpc="0"/>
          <a:lstStyle/>
          <a:p>
            <a:pPr defTabSz="914363">
              <a:spcBef>
                <a:spcPts val="0"/>
              </a:spcBef>
              <a:spcAft>
                <a:spcPts val="0"/>
              </a:spcAft>
              <a:defRPr/>
            </a:pPr>
            <a:endParaRPr lang="en-US">
              <a:solidFill>
                <a:srgbClr val="000000"/>
              </a:solidFill>
              <a:latin typeface="Arial" pitchFamily="18"/>
              <a:ea typeface="Microsoft YaHei" pitchFamily="2"/>
              <a:cs typeface="Mangal" pitchFamily="2"/>
            </a:endParaRPr>
          </a:p>
        </p:txBody>
      </p:sp>
      <p:pic>
        <p:nvPicPr>
          <p:cNvPr id="52" name="Picture 8">
            <a:extLst>
              <a:ext uri="{FF2B5EF4-FFF2-40B4-BE49-F238E27FC236}">
                <a16:creationId xmlns:a16="http://schemas.microsoft.com/office/drawing/2014/main" id="{198C0420-EDCF-4BD9-B768-DA6164F6FA53}"/>
              </a:ext>
            </a:extLst>
          </p:cNvPr>
          <p:cNvPicPr>
            <a:picLocks noChangeAspect="1"/>
          </p:cNvPicPr>
          <p:nvPr/>
        </p:nvPicPr>
        <p:blipFill rotWithShape="1">
          <a:blip r:embed="rId3" cstate="email"/>
          <a:srcRect/>
          <a:stretch/>
        </p:blipFill>
        <p:spPr bwMode="auto">
          <a:xfrm>
            <a:off x="5200907" y="1983946"/>
            <a:ext cx="1995488" cy="1168403"/>
          </a:xfrm>
          <a:prstGeom prst="roundRect">
            <a:avLst/>
          </a:prstGeom>
          <a:noFill/>
          <a:ln>
            <a:noFill/>
          </a:ln>
        </p:spPr>
      </p:pic>
    </p:spTree>
    <p:extLst>
      <p:ext uri="{BB962C8B-B14F-4D97-AF65-F5344CB8AC3E}">
        <p14:creationId xmlns:p14="http://schemas.microsoft.com/office/powerpoint/2010/main" val="2048878439"/>
      </p:ext>
    </p:extLst>
  </p:cSld>
  <p:clrMapOvr>
    <a:masterClrMapping/>
  </p:clrMapOvr>
</p:sld>
</file>

<file path=ppt/theme/theme1.xml><?xml version="1.0" encoding="utf-8"?>
<a:theme xmlns:a="http://schemas.openxmlformats.org/drawingml/2006/main" name="1_10 September 2009">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6">
      <a:majorFont>
        <a:latin typeface="HelveticaNeueLT Std"/>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90000"/>
          </a:schemeClr>
        </a:solidFill>
        <a:ln w="9525" cap="flat" cmpd="sng" algn="ctr">
          <a:no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smtClean="0">
            <a:ln>
              <a:noFill/>
            </a:ln>
            <a:solidFill>
              <a:srgbClr val="191919"/>
            </a:solidFill>
            <a:effectLst/>
            <a:latin typeface="HelvNeue Light for IBM" pitchFamily="34" charset="0"/>
          </a:defRPr>
        </a:defPPr>
      </a:lstStyle>
    </a:spDef>
    <a:lnDef>
      <a:spPr bwMode="auto">
        <a:noFill/>
        <a:ln w="9525" cap="flat" cmpd="sng" algn="ctr">
          <a:solidFill>
            <a:srgbClr val="5B9BD5"/>
          </a:solidFill>
          <a:prstDash val="solid"/>
          <a:round/>
          <a:headEnd type="none" w="med" len="med"/>
          <a:tailEnd type="none" w="med" len="med"/>
        </a:ln>
        <a:effectLst/>
      </a:spPr>
      <a:body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6">
      <a:majorFont>
        <a:latin typeface="HelveticaNeueLT Std"/>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90000"/>
          </a:schemeClr>
        </a:solidFill>
        <a:ln w="9525" cap="flat" cmpd="sng" algn="ctr">
          <a:no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smtClean="0">
            <a:ln>
              <a:noFill/>
            </a:ln>
            <a:solidFill>
              <a:srgbClr val="191919"/>
            </a:solidFill>
            <a:effectLst/>
            <a:latin typeface="HelvNeue Light for IBM" pitchFamily="34" charset="0"/>
          </a:defRPr>
        </a:defPPr>
      </a:lstStyle>
    </a:spDef>
    <a:lnDef>
      <a:spPr bwMode="auto">
        <a:noFill/>
        <a:ln w="9525" cap="flat" cmpd="sng" algn="ctr">
          <a:solidFill>
            <a:srgbClr val="5B9BD5"/>
          </a:solidFill>
          <a:prstDash val="solid"/>
          <a:round/>
          <a:headEnd type="none" w="med" len="med"/>
          <a:tailEnd type="none" w="med" len="med"/>
        </a:ln>
        <a:effectLst/>
      </a:spPr>
      <a:body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BM Presentation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 Application Services_Template2" id="{654B6E18-9443-DA40-A617-045451FCCE7B}" vid="{B1212CA4-EBCD-9043-A716-5F7BA2467159}"/>
    </a:ext>
  </a:extLst>
</a:theme>
</file>

<file path=ppt/theme/theme4.xml><?xml version="1.0" encoding="utf-8"?>
<a:theme xmlns:a="http://schemas.openxmlformats.org/drawingml/2006/main" name="1_Office Theme">
  <a:themeElements>
    <a:clrScheme name="AIC standard">
      <a:dk1>
        <a:srgbClr val="323C3C"/>
      </a:dk1>
      <a:lt1>
        <a:srgbClr val="FFFFFF"/>
      </a:lt1>
      <a:dk2>
        <a:srgbClr val="DFE9E9"/>
      </a:dk2>
      <a:lt2>
        <a:srgbClr val="959F9F"/>
      </a:lt2>
      <a:accent1>
        <a:srgbClr val="264A60"/>
      </a:accent1>
      <a:accent2>
        <a:srgbClr val="4278BB"/>
      </a:accent2>
      <a:accent3>
        <a:srgbClr val="C2E4F8"/>
      </a:accent3>
      <a:accent4>
        <a:srgbClr val="00B29F"/>
      </a:accent4>
      <a:accent5>
        <a:srgbClr val="B1DED6"/>
      </a:accent5>
      <a:accent6>
        <a:srgbClr val="F37736"/>
      </a:accent6>
      <a:hlink>
        <a:srgbClr val="F37736"/>
      </a:hlink>
      <a:folHlink>
        <a:srgbClr val="4278B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86820</TotalTime>
  <Words>3924</Words>
  <Application>Microsoft Macintosh PowerPoint</Application>
  <PresentationFormat>Widescreen</PresentationFormat>
  <Paragraphs>686</Paragraphs>
  <Slides>55</Slides>
  <Notes>40</Notes>
  <HiddenSlides>11</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55</vt:i4>
      </vt:variant>
    </vt:vector>
  </HeadingPairs>
  <TitlesOfParts>
    <vt:vector size="79" baseType="lpstr">
      <vt:lpstr>Albany</vt:lpstr>
      <vt:lpstr>Arial</vt:lpstr>
      <vt:lpstr>Arial Regular</vt:lpstr>
      <vt:lpstr>Calibri</vt:lpstr>
      <vt:lpstr>Calibri Light</vt:lpstr>
      <vt:lpstr>Courier New</vt:lpstr>
      <vt:lpstr>Helvetica Light</vt:lpstr>
      <vt:lpstr>Helvetica Neue</vt:lpstr>
      <vt:lpstr>Helvetica Neue Thin</vt:lpstr>
      <vt:lpstr>Helvetica Neue UltraLight</vt:lpstr>
      <vt:lpstr>HelveticaNeue-Bold</vt:lpstr>
      <vt:lpstr>HelveticaNeue-Light</vt:lpstr>
      <vt:lpstr>HelveticaNeueLT Std</vt:lpstr>
      <vt:lpstr>HelvNeue Bold for IBM</vt:lpstr>
      <vt:lpstr>HelvNeue Light for IBM</vt:lpstr>
      <vt:lpstr>HelvNeue Medium Italic for IBM</vt:lpstr>
      <vt:lpstr>Open Sans Regular</vt:lpstr>
      <vt:lpstr>Roboto Slab Bold</vt:lpstr>
      <vt:lpstr>Wingdings</vt:lpstr>
      <vt:lpstr>1_10 September 2009</vt:lpstr>
      <vt:lpstr>2_10 September 2009</vt:lpstr>
      <vt:lpstr>1_IBM Presentation Template</vt:lpstr>
      <vt:lpstr>1_Office Theme</vt:lpstr>
      <vt:lpstr>Office Theme</vt:lpstr>
      <vt:lpstr>PowerPoint Presentation</vt:lpstr>
      <vt:lpstr>Agenda</vt:lpstr>
      <vt:lpstr>Agenda</vt:lpstr>
      <vt:lpstr>PowerPoint Presentation</vt:lpstr>
      <vt:lpstr>Definitions of Microservices</vt:lpstr>
      <vt:lpstr>What is an Application Programming Interface (API)?</vt:lpstr>
      <vt:lpstr>Agenda</vt:lpstr>
      <vt:lpstr>Microservices by exploring Monolith </vt:lpstr>
      <vt:lpstr>Understanding Monolithic Architecture</vt:lpstr>
      <vt:lpstr>Monolithic challenge – New types of client applications </vt:lpstr>
      <vt:lpstr>Monolithic challenge – New types of persistence/services </vt:lpstr>
      <vt:lpstr>Monolithic challenge – Single codebase, deployment, versioning, and team size (continued)</vt:lpstr>
      <vt:lpstr>Monolithic challenge – Single codebase, deployment, versioning, and team size (Continued) </vt:lpstr>
      <vt:lpstr>Monolithic challenge – Using teams / language constructs</vt:lpstr>
      <vt:lpstr>Understanding the monolithic implementation</vt:lpstr>
      <vt:lpstr>Monolithic advantages</vt:lpstr>
      <vt:lpstr>Monolithic drawbacks</vt:lpstr>
      <vt:lpstr>Agenda</vt:lpstr>
      <vt:lpstr>What are Microservices?</vt:lpstr>
      <vt:lpstr>Key tenets of a Microservices Architecture</vt:lpstr>
      <vt:lpstr>What defines the boundary of a Microservice?</vt:lpstr>
      <vt:lpstr>Shopping Cart Application using Microservices architecture</vt:lpstr>
      <vt:lpstr>Componentization via Services</vt:lpstr>
      <vt:lpstr>Microservices composed using suite of small services</vt:lpstr>
      <vt:lpstr>The problem of discovery</vt:lpstr>
      <vt:lpstr>Microservices communicate based on lightweight protocols</vt:lpstr>
      <vt:lpstr>Microservices are easily managed</vt:lpstr>
      <vt:lpstr>What kind of apps benefit from Microservices?</vt:lpstr>
      <vt:lpstr>Advantages of Microservices</vt:lpstr>
      <vt:lpstr>Challenges of Microservices</vt:lpstr>
      <vt:lpstr>Comparing Monolith and Microservices architecture</vt:lpstr>
      <vt:lpstr>Agenda</vt:lpstr>
      <vt:lpstr>PowerPoint Presentation</vt:lpstr>
      <vt:lpstr>PowerPoint Presentation</vt:lpstr>
      <vt:lpstr>Cloud Native changes everything</vt:lpstr>
      <vt:lpstr>PowerPoint Presentation</vt:lpstr>
      <vt:lpstr>APIs are not a new name for SOA Services</vt:lpstr>
      <vt:lpstr>APIs vs. Services vs. Microservices</vt:lpstr>
      <vt:lpstr>Technology choices to build Cloud Native Applications</vt:lpstr>
      <vt:lpstr>Modern Cloud Development Stack</vt:lpstr>
      <vt:lpstr>Twelve factor applications</vt:lpstr>
      <vt:lpstr>Twelve factors</vt:lpstr>
      <vt:lpstr>PowerPoint Presentation</vt:lpstr>
      <vt:lpstr>PowerPoint Presentation</vt:lpstr>
      <vt:lpstr>Fallacies of distributed computing</vt:lpstr>
      <vt:lpstr>How Do You Break a Monolith into Microservices?</vt:lpstr>
      <vt:lpstr>How Micro is Micro?</vt:lpstr>
      <vt:lpstr>Are Monoliths Always Bad?</vt:lpstr>
      <vt:lpstr>Microservices Patterns</vt:lpstr>
      <vt:lpstr>Microservices Patterns – Circuit Breaker</vt:lpstr>
      <vt:lpstr>Microservices Patterns – Bulkhead</vt:lpstr>
      <vt:lpstr>Microservices Patterns – Distributed Tracing</vt:lpstr>
      <vt:lpstr>Discussion</vt:lpstr>
      <vt:lpstr>Discussion</vt:lpstr>
      <vt:lpstr>Discussion</vt:lpstr>
    </vt:vector>
  </TitlesOfParts>
  <Company>IBM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Deshpande</dc:creator>
  <cp:lastModifiedBy>Guy Williamson</cp:lastModifiedBy>
  <cp:revision>2890</cp:revision>
  <cp:lastPrinted>2016-12-16T15:52:37Z</cp:lastPrinted>
  <dcterms:created xsi:type="dcterms:W3CDTF">2015-01-21T20:04:39Z</dcterms:created>
  <dcterms:modified xsi:type="dcterms:W3CDTF">2019-09-10T07:37:56Z</dcterms:modified>
</cp:coreProperties>
</file>